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87" r:id="rId2"/>
  </p:sldMasterIdLst>
  <p:notesMasterIdLst>
    <p:notesMasterId r:id="rId29"/>
  </p:notesMasterIdLst>
  <p:sldIdLst>
    <p:sldId id="256" r:id="rId3"/>
    <p:sldId id="328" r:id="rId4"/>
    <p:sldId id="257" r:id="rId5"/>
    <p:sldId id="305" r:id="rId6"/>
    <p:sldId id="306" r:id="rId7"/>
    <p:sldId id="310" r:id="rId8"/>
    <p:sldId id="307" r:id="rId9"/>
    <p:sldId id="312" r:id="rId10"/>
    <p:sldId id="315" r:id="rId11"/>
    <p:sldId id="316" r:id="rId12"/>
    <p:sldId id="308" r:id="rId13"/>
    <p:sldId id="313" r:id="rId14"/>
    <p:sldId id="309" r:id="rId15"/>
    <p:sldId id="314" r:id="rId16"/>
    <p:sldId id="319" r:id="rId17"/>
    <p:sldId id="320" r:id="rId18"/>
    <p:sldId id="321" r:id="rId19"/>
    <p:sldId id="323" r:id="rId20"/>
    <p:sldId id="300" r:id="rId21"/>
    <p:sldId id="285" r:id="rId22"/>
    <p:sldId id="324" r:id="rId23"/>
    <p:sldId id="299" r:id="rId24"/>
    <p:sldId id="286" r:id="rId25"/>
    <p:sldId id="325" r:id="rId26"/>
    <p:sldId id="327" r:id="rId27"/>
    <p:sldId id="326"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5310" autoAdjust="0"/>
  </p:normalViewPr>
  <p:slideViewPr>
    <p:cSldViewPr snapToGrid="0">
      <p:cViewPr varScale="1">
        <p:scale>
          <a:sx n="80" d="100"/>
          <a:sy n="80" d="100"/>
        </p:scale>
        <p:origin x="619" y="67"/>
      </p:cViewPr>
      <p:guideLst>
        <p:guide orient="horz" pos="2160"/>
        <p:guide pos="3840"/>
      </p:guideLst>
    </p:cSldViewPr>
  </p:slideViewPr>
  <p:outlineViewPr>
    <p:cViewPr>
      <p:scale>
        <a:sx n="33" d="100"/>
        <a:sy n="33" d="100"/>
      </p:scale>
      <p:origin x="0" y="-88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592"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DA52B-B463-4D20-8E95-672BAD82DE7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77FACE-9EFD-451D-A52E-D2B754010D7D}">
      <dgm:prSet custT="1"/>
      <dgm:spPr/>
      <dgm:t>
        <a:bodyPr/>
        <a:lstStyle/>
        <a:p>
          <a:r>
            <a:rPr lang="de-DE" sz="2400" b="1" u="sng" dirty="0">
              <a:solidFill>
                <a:schemeClr val="bg1"/>
              </a:solidFill>
            </a:rPr>
            <a:t>Ziel</a:t>
          </a:r>
          <a:r>
            <a:rPr lang="de-DE" sz="2400" b="1" dirty="0">
              <a:solidFill>
                <a:schemeClr val="bg1"/>
              </a:solidFill>
            </a:rPr>
            <a:t> NATO-SLP 3332 </a:t>
          </a:r>
          <a:r>
            <a:rPr lang="de-DE" sz="2400" dirty="0">
              <a:solidFill>
                <a:schemeClr val="bg1"/>
              </a:solidFill>
            </a:rPr>
            <a:t>oder höher für Dienstzeit nach dem Studium</a:t>
          </a:r>
          <a:endParaRPr lang="en-US" sz="2400" b="1" dirty="0">
            <a:solidFill>
              <a:schemeClr val="bg1"/>
            </a:solidFill>
          </a:endParaRPr>
        </a:p>
      </dgm:t>
    </dgm:pt>
    <dgm:pt modelId="{05C604C6-6B5F-4FBE-9E5A-1BB0FCAE4A68}" type="parTrans" cxnId="{1E2822C2-231A-4AF5-99DF-368652645C38}">
      <dgm:prSet/>
      <dgm:spPr/>
      <dgm:t>
        <a:bodyPr/>
        <a:lstStyle/>
        <a:p>
          <a:endParaRPr lang="en-US" sz="2400"/>
        </a:p>
      </dgm:t>
    </dgm:pt>
    <dgm:pt modelId="{B9E8BA2C-F1DF-47E0-B3FB-2EDBF19B2C73}" type="sibTrans" cxnId="{1E2822C2-231A-4AF5-99DF-368652645C38}">
      <dgm:prSet/>
      <dgm:spPr/>
      <dgm:t>
        <a:bodyPr/>
        <a:lstStyle/>
        <a:p>
          <a:endParaRPr lang="en-US" sz="2400"/>
        </a:p>
      </dgm:t>
    </dgm:pt>
    <dgm:pt modelId="{00AACE6E-1E43-4068-9362-B396A36B6234}">
      <dgm:prSet custT="1"/>
      <dgm:spPr/>
      <dgm:t>
        <a:bodyPr/>
        <a:lstStyle/>
        <a:p>
          <a:r>
            <a:rPr lang="de-DE" sz="2400" b="1" dirty="0">
              <a:solidFill>
                <a:schemeClr val="bg1"/>
              </a:solidFill>
            </a:rPr>
            <a:t>2 TWS </a:t>
          </a:r>
          <a:r>
            <a:rPr lang="de-DE" sz="2400" dirty="0">
              <a:solidFill>
                <a:schemeClr val="bg1"/>
              </a:solidFill>
            </a:rPr>
            <a:t>im </a:t>
          </a:r>
          <a:r>
            <a:rPr lang="de-DE" sz="2400" b="1" dirty="0">
              <a:solidFill>
                <a:schemeClr val="bg1"/>
              </a:solidFill>
            </a:rPr>
            <a:t>2. Studienjahr</a:t>
          </a:r>
          <a:r>
            <a:rPr lang="de-DE" sz="2400" dirty="0">
              <a:solidFill>
                <a:schemeClr val="bg1"/>
              </a:solidFill>
            </a:rPr>
            <a:t> (MB im 3. Studienjahr)</a:t>
          </a:r>
          <a:endParaRPr lang="en-US" sz="2400" dirty="0">
            <a:solidFill>
              <a:schemeClr val="bg1"/>
            </a:solidFill>
          </a:endParaRPr>
        </a:p>
      </dgm:t>
    </dgm:pt>
    <dgm:pt modelId="{FB563856-5717-4761-BC80-E56B7462C097}" type="parTrans" cxnId="{20232AFE-8742-49F3-9826-68A41371B4D5}">
      <dgm:prSet/>
      <dgm:spPr/>
      <dgm:t>
        <a:bodyPr/>
        <a:lstStyle/>
        <a:p>
          <a:endParaRPr lang="en-US" sz="2400"/>
        </a:p>
      </dgm:t>
    </dgm:pt>
    <dgm:pt modelId="{FC1A4678-69E8-470E-AAC9-FA299184E32D}" type="sibTrans" cxnId="{20232AFE-8742-49F3-9826-68A41371B4D5}">
      <dgm:prSet/>
      <dgm:spPr/>
      <dgm:t>
        <a:bodyPr/>
        <a:lstStyle/>
        <a:p>
          <a:endParaRPr lang="en-US" sz="2400"/>
        </a:p>
      </dgm:t>
    </dgm:pt>
    <dgm:pt modelId="{626BFF85-334C-479B-9174-2479B0CFAC3D}">
      <dgm:prSet custT="1"/>
      <dgm:spPr/>
      <dgm:t>
        <a:bodyPr/>
        <a:lstStyle/>
        <a:p>
          <a:r>
            <a:rPr lang="de-DE" sz="2400" b="1" u="none" dirty="0">
              <a:solidFill>
                <a:schemeClr val="bg1"/>
              </a:solidFill>
            </a:rPr>
            <a:t>Teilnahmepflicht </a:t>
          </a:r>
          <a:r>
            <a:rPr lang="de-DE" sz="2400" b="0" u="none" dirty="0">
              <a:solidFill>
                <a:schemeClr val="bg1"/>
              </a:solidFill>
            </a:rPr>
            <a:t>(</a:t>
          </a:r>
          <a:r>
            <a:rPr lang="de-DE" sz="2400" b="0" u="none" dirty="0" err="1">
              <a:solidFill>
                <a:schemeClr val="bg1"/>
              </a:solidFill>
            </a:rPr>
            <a:t>unabh</a:t>
          </a:r>
          <a:r>
            <a:rPr lang="de-DE" sz="2400" b="0" u="none" dirty="0">
              <a:solidFill>
                <a:schemeClr val="bg1"/>
              </a:solidFill>
            </a:rPr>
            <a:t>. von Nachschulung) </a:t>
          </a:r>
          <a:r>
            <a:rPr lang="de-DE" sz="2400" u="none" dirty="0">
              <a:solidFill>
                <a:schemeClr val="bg1"/>
              </a:solidFill>
            </a:rPr>
            <a:t>für </a:t>
          </a:r>
          <a:r>
            <a:rPr lang="de-DE" sz="2400" b="1" u="none" dirty="0">
              <a:solidFill>
                <a:schemeClr val="bg1"/>
              </a:solidFill>
            </a:rPr>
            <a:t>alle studierenden Offiziere und OA </a:t>
          </a:r>
          <a:r>
            <a:rPr lang="de-DE" sz="2400" u="none" dirty="0">
              <a:solidFill>
                <a:schemeClr val="bg1"/>
              </a:solidFill>
            </a:rPr>
            <a:t>auch bei sehr guten Vorkenntnissen </a:t>
          </a:r>
          <a:endParaRPr lang="en-US" sz="2400" u="none" dirty="0">
            <a:solidFill>
              <a:schemeClr val="bg1"/>
            </a:solidFill>
          </a:endParaRPr>
        </a:p>
      </dgm:t>
    </dgm:pt>
    <dgm:pt modelId="{72B943A9-0B45-4CA8-B623-13C1701BC9D5}" type="parTrans" cxnId="{E7E7A998-8D3C-449F-B6B9-A3F27C18DC45}">
      <dgm:prSet/>
      <dgm:spPr/>
      <dgm:t>
        <a:bodyPr/>
        <a:lstStyle/>
        <a:p>
          <a:endParaRPr lang="en-US" sz="2400"/>
        </a:p>
      </dgm:t>
    </dgm:pt>
    <dgm:pt modelId="{30B83D3A-D3F6-466F-BA0B-9DD8A029246A}" type="sibTrans" cxnId="{E7E7A998-8D3C-449F-B6B9-A3F27C18DC45}">
      <dgm:prSet/>
      <dgm:spPr/>
      <dgm:t>
        <a:bodyPr/>
        <a:lstStyle/>
        <a:p>
          <a:endParaRPr lang="en-US" sz="2400"/>
        </a:p>
      </dgm:t>
    </dgm:pt>
    <dgm:pt modelId="{ED2A5645-DAB4-4621-9600-7293F29C30B4}">
      <dgm:prSet custT="1"/>
      <dgm:spPr/>
      <dgm:t>
        <a:bodyPr/>
        <a:lstStyle/>
        <a:p>
          <a:r>
            <a:rPr lang="en-US" sz="2400" b="1" u="none" dirty="0" err="1">
              <a:solidFill>
                <a:schemeClr val="bg1"/>
              </a:solidFill>
            </a:rPr>
            <a:t>Einstufungstest</a:t>
          </a:r>
          <a:r>
            <a:rPr lang="en-US" sz="2400" u="none" dirty="0">
              <a:solidFill>
                <a:schemeClr val="bg1"/>
              </a:solidFill>
            </a:rPr>
            <a:t> </a:t>
          </a:r>
          <a:r>
            <a:rPr lang="en-US" sz="2400" u="none" dirty="0" err="1">
              <a:solidFill>
                <a:schemeClr val="bg1"/>
              </a:solidFill>
            </a:rPr>
            <a:t>zur</a:t>
          </a:r>
          <a:r>
            <a:rPr lang="en-US" sz="2400" u="none" dirty="0">
              <a:solidFill>
                <a:schemeClr val="bg1"/>
              </a:solidFill>
            </a:rPr>
            <a:t> </a:t>
          </a:r>
          <a:r>
            <a:rPr lang="en-US" sz="2400" u="none" dirty="0" err="1">
              <a:solidFill>
                <a:schemeClr val="bg1"/>
              </a:solidFill>
            </a:rPr>
            <a:t>Kursplanung</a:t>
          </a:r>
          <a:r>
            <a:rPr lang="en-US" sz="2400" u="none" dirty="0">
              <a:solidFill>
                <a:schemeClr val="bg1"/>
              </a:solidFill>
            </a:rPr>
            <a:t> Feb./ </a:t>
          </a:r>
          <a:r>
            <a:rPr lang="en-US" sz="2400" u="none" dirty="0" err="1">
              <a:solidFill>
                <a:schemeClr val="bg1"/>
              </a:solidFill>
            </a:rPr>
            <a:t>März</a:t>
          </a:r>
          <a:r>
            <a:rPr lang="en-US" sz="2400" u="none" dirty="0">
              <a:solidFill>
                <a:schemeClr val="bg1"/>
              </a:solidFill>
            </a:rPr>
            <a:t> 1. </a:t>
          </a:r>
          <a:r>
            <a:rPr lang="en-US" sz="2400" u="none" dirty="0" err="1">
              <a:solidFill>
                <a:schemeClr val="bg1"/>
              </a:solidFill>
            </a:rPr>
            <a:t>Studienjahr</a:t>
          </a:r>
          <a:endParaRPr lang="en-US" sz="2400" u="none" dirty="0">
            <a:solidFill>
              <a:schemeClr val="bg1"/>
            </a:solidFill>
          </a:endParaRPr>
        </a:p>
      </dgm:t>
    </dgm:pt>
    <dgm:pt modelId="{F63D4650-75DF-4536-B8FD-E8EEE7973D39}" type="parTrans" cxnId="{F5E1A655-9C0A-4075-9C7D-0D0A15FF1C2C}">
      <dgm:prSet/>
      <dgm:spPr/>
      <dgm:t>
        <a:bodyPr/>
        <a:lstStyle/>
        <a:p>
          <a:endParaRPr lang="de-DE"/>
        </a:p>
      </dgm:t>
    </dgm:pt>
    <dgm:pt modelId="{6DB3F34A-C1D0-4A8A-9F9D-B4A9ECD8DCCC}" type="sibTrans" cxnId="{F5E1A655-9C0A-4075-9C7D-0D0A15FF1C2C}">
      <dgm:prSet/>
      <dgm:spPr/>
      <dgm:t>
        <a:bodyPr/>
        <a:lstStyle/>
        <a:p>
          <a:endParaRPr lang="de-DE"/>
        </a:p>
      </dgm:t>
    </dgm:pt>
    <dgm:pt modelId="{483DCEFF-649A-4D18-8E18-71B5859DA64D}" type="pres">
      <dgm:prSet presAssocID="{C11DA52B-B463-4D20-8E95-672BAD82DE7C}" presName="linear" presStyleCnt="0">
        <dgm:presLayoutVars>
          <dgm:animLvl val="lvl"/>
          <dgm:resizeHandles val="exact"/>
        </dgm:presLayoutVars>
      </dgm:prSet>
      <dgm:spPr/>
    </dgm:pt>
    <dgm:pt modelId="{BFCFCC45-479C-4444-9360-1B421117F8D2}" type="pres">
      <dgm:prSet presAssocID="{6377FACE-9EFD-451D-A52E-D2B754010D7D}" presName="parentText" presStyleLbl="node1" presStyleIdx="0" presStyleCnt="4">
        <dgm:presLayoutVars>
          <dgm:chMax val="0"/>
          <dgm:bulletEnabled val="1"/>
        </dgm:presLayoutVars>
      </dgm:prSet>
      <dgm:spPr/>
    </dgm:pt>
    <dgm:pt modelId="{D8EB3DB1-41E5-4894-83DB-DE9666CDC311}" type="pres">
      <dgm:prSet presAssocID="{B9E8BA2C-F1DF-47E0-B3FB-2EDBF19B2C73}" presName="spacer" presStyleCnt="0"/>
      <dgm:spPr/>
    </dgm:pt>
    <dgm:pt modelId="{59D58977-6EC5-4FBC-8832-F99289D9A702}" type="pres">
      <dgm:prSet presAssocID="{00AACE6E-1E43-4068-9362-B396A36B6234}" presName="parentText" presStyleLbl="node1" presStyleIdx="1" presStyleCnt="4">
        <dgm:presLayoutVars>
          <dgm:chMax val="0"/>
          <dgm:bulletEnabled val="1"/>
        </dgm:presLayoutVars>
      </dgm:prSet>
      <dgm:spPr/>
    </dgm:pt>
    <dgm:pt modelId="{89EC554B-6DCA-4DCE-AEFE-CDD0A78397E7}" type="pres">
      <dgm:prSet presAssocID="{FC1A4678-69E8-470E-AAC9-FA299184E32D}" presName="spacer" presStyleCnt="0"/>
      <dgm:spPr/>
    </dgm:pt>
    <dgm:pt modelId="{7A8201E8-E957-41C5-BDF0-EF382B4FE89F}" type="pres">
      <dgm:prSet presAssocID="{626BFF85-334C-479B-9174-2479B0CFAC3D}" presName="parentText" presStyleLbl="node1" presStyleIdx="2" presStyleCnt="4">
        <dgm:presLayoutVars>
          <dgm:chMax val="0"/>
          <dgm:bulletEnabled val="1"/>
        </dgm:presLayoutVars>
      </dgm:prSet>
      <dgm:spPr/>
    </dgm:pt>
    <dgm:pt modelId="{D99F3816-C00B-47CA-AFA6-37EB6536521D}" type="pres">
      <dgm:prSet presAssocID="{30B83D3A-D3F6-466F-BA0B-9DD8A029246A}" presName="spacer" presStyleCnt="0"/>
      <dgm:spPr/>
    </dgm:pt>
    <dgm:pt modelId="{5628B970-CF16-411B-94C4-53E42C39EE21}" type="pres">
      <dgm:prSet presAssocID="{ED2A5645-DAB4-4621-9600-7293F29C30B4}" presName="parentText" presStyleLbl="node1" presStyleIdx="3" presStyleCnt="4" custLinFactY="18947" custLinFactNeighborX="-12073" custLinFactNeighborY="100000">
        <dgm:presLayoutVars>
          <dgm:chMax val="0"/>
          <dgm:bulletEnabled val="1"/>
        </dgm:presLayoutVars>
      </dgm:prSet>
      <dgm:spPr/>
    </dgm:pt>
  </dgm:ptLst>
  <dgm:cxnLst>
    <dgm:cxn modelId="{40265003-0014-447C-B205-77E99040F9B6}" type="presOf" srcId="{626BFF85-334C-479B-9174-2479B0CFAC3D}" destId="{7A8201E8-E957-41C5-BDF0-EF382B4FE89F}" srcOrd="0" destOrd="0" presId="urn:microsoft.com/office/officeart/2005/8/layout/vList2"/>
    <dgm:cxn modelId="{09FDD05C-039F-42FC-A62F-74C47CBBE924}" type="presOf" srcId="{ED2A5645-DAB4-4621-9600-7293F29C30B4}" destId="{5628B970-CF16-411B-94C4-53E42C39EE21}" srcOrd="0" destOrd="0" presId="urn:microsoft.com/office/officeart/2005/8/layout/vList2"/>
    <dgm:cxn modelId="{F5E1A655-9C0A-4075-9C7D-0D0A15FF1C2C}" srcId="{C11DA52B-B463-4D20-8E95-672BAD82DE7C}" destId="{ED2A5645-DAB4-4621-9600-7293F29C30B4}" srcOrd="3" destOrd="0" parTransId="{F63D4650-75DF-4536-B8FD-E8EEE7973D39}" sibTransId="{6DB3F34A-C1D0-4A8A-9F9D-B4A9ECD8DCCC}"/>
    <dgm:cxn modelId="{E7E7A998-8D3C-449F-B6B9-A3F27C18DC45}" srcId="{C11DA52B-B463-4D20-8E95-672BAD82DE7C}" destId="{626BFF85-334C-479B-9174-2479B0CFAC3D}" srcOrd="2" destOrd="0" parTransId="{72B943A9-0B45-4CA8-B623-13C1701BC9D5}" sibTransId="{30B83D3A-D3F6-466F-BA0B-9DD8A029246A}"/>
    <dgm:cxn modelId="{E4D74D9D-7343-4F8A-89DF-90CF340A0BC6}" type="presOf" srcId="{C11DA52B-B463-4D20-8E95-672BAD82DE7C}" destId="{483DCEFF-649A-4D18-8E18-71B5859DA64D}" srcOrd="0" destOrd="0" presId="urn:microsoft.com/office/officeart/2005/8/layout/vList2"/>
    <dgm:cxn modelId="{CEE3E4AD-650D-4ED7-9BFA-497E3510C713}" type="presOf" srcId="{00AACE6E-1E43-4068-9362-B396A36B6234}" destId="{59D58977-6EC5-4FBC-8832-F99289D9A702}" srcOrd="0" destOrd="0" presId="urn:microsoft.com/office/officeart/2005/8/layout/vList2"/>
    <dgm:cxn modelId="{1E2822C2-231A-4AF5-99DF-368652645C38}" srcId="{C11DA52B-B463-4D20-8E95-672BAD82DE7C}" destId="{6377FACE-9EFD-451D-A52E-D2B754010D7D}" srcOrd="0" destOrd="0" parTransId="{05C604C6-6B5F-4FBE-9E5A-1BB0FCAE4A68}" sibTransId="{B9E8BA2C-F1DF-47E0-B3FB-2EDBF19B2C73}"/>
    <dgm:cxn modelId="{DAF3D2C4-A22B-4554-B2F5-DD028DAA07D2}" type="presOf" srcId="{6377FACE-9EFD-451D-A52E-D2B754010D7D}" destId="{BFCFCC45-479C-4444-9360-1B421117F8D2}" srcOrd="0" destOrd="0" presId="urn:microsoft.com/office/officeart/2005/8/layout/vList2"/>
    <dgm:cxn modelId="{20232AFE-8742-49F3-9826-68A41371B4D5}" srcId="{C11DA52B-B463-4D20-8E95-672BAD82DE7C}" destId="{00AACE6E-1E43-4068-9362-B396A36B6234}" srcOrd="1" destOrd="0" parTransId="{FB563856-5717-4761-BC80-E56B7462C097}" sibTransId="{FC1A4678-69E8-470E-AAC9-FA299184E32D}"/>
    <dgm:cxn modelId="{033D2DC6-B8B8-43E6-9AC0-D497111337B1}" type="presParOf" srcId="{483DCEFF-649A-4D18-8E18-71B5859DA64D}" destId="{BFCFCC45-479C-4444-9360-1B421117F8D2}" srcOrd="0" destOrd="0" presId="urn:microsoft.com/office/officeart/2005/8/layout/vList2"/>
    <dgm:cxn modelId="{2B1A7A58-4DE6-4F4D-B540-F4CD1EECE7BB}" type="presParOf" srcId="{483DCEFF-649A-4D18-8E18-71B5859DA64D}" destId="{D8EB3DB1-41E5-4894-83DB-DE9666CDC311}" srcOrd="1" destOrd="0" presId="urn:microsoft.com/office/officeart/2005/8/layout/vList2"/>
    <dgm:cxn modelId="{1987B1D7-10D1-40DB-8EDC-F9E4ED11F502}" type="presParOf" srcId="{483DCEFF-649A-4D18-8E18-71B5859DA64D}" destId="{59D58977-6EC5-4FBC-8832-F99289D9A702}" srcOrd="2" destOrd="0" presId="urn:microsoft.com/office/officeart/2005/8/layout/vList2"/>
    <dgm:cxn modelId="{03EE2E01-5374-475D-8FE3-612EBDDAE3EA}" type="presParOf" srcId="{483DCEFF-649A-4D18-8E18-71B5859DA64D}" destId="{89EC554B-6DCA-4DCE-AEFE-CDD0A78397E7}" srcOrd="3" destOrd="0" presId="urn:microsoft.com/office/officeart/2005/8/layout/vList2"/>
    <dgm:cxn modelId="{71CB7766-C5B8-48B0-93FA-92874AD76B53}" type="presParOf" srcId="{483DCEFF-649A-4D18-8E18-71B5859DA64D}" destId="{7A8201E8-E957-41C5-BDF0-EF382B4FE89F}" srcOrd="4" destOrd="0" presId="urn:microsoft.com/office/officeart/2005/8/layout/vList2"/>
    <dgm:cxn modelId="{816EE58A-D688-42AA-B6D6-6AB3BF24037D}" type="presParOf" srcId="{483DCEFF-649A-4D18-8E18-71B5859DA64D}" destId="{D99F3816-C00B-47CA-AFA6-37EB6536521D}" srcOrd="5" destOrd="0" presId="urn:microsoft.com/office/officeart/2005/8/layout/vList2"/>
    <dgm:cxn modelId="{4CA12B57-68B5-4EED-914C-7C417AB8894F}" type="presParOf" srcId="{483DCEFF-649A-4D18-8E18-71B5859DA64D}" destId="{5628B970-CF16-411B-94C4-53E42C39EE2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1DA52B-B463-4D20-8E95-672BAD82DE7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8204AE3-E331-4E4B-AA70-D46A949996F4}">
      <dgm:prSet custT="1"/>
      <dgm:spPr/>
      <dgm:t>
        <a:bodyPr/>
        <a:lstStyle/>
        <a:p>
          <a:r>
            <a:rPr lang="de-DE" sz="2400" b="1" dirty="0">
              <a:solidFill>
                <a:schemeClr val="bg1"/>
              </a:solidFill>
            </a:rPr>
            <a:t>Hören, Lesen &amp; Schreiben </a:t>
          </a:r>
          <a:br>
            <a:rPr lang="de-DE" sz="2400" b="1" dirty="0">
              <a:solidFill>
                <a:schemeClr val="bg1"/>
              </a:solidFill>
            </a:rPr>
          </a:br>
          <a:r>
            <a:rPr lang="de-DE" sz="2400" b="0" dirty="0">
              <a:solidFill>
                <a:schemeClr val="bg1"/>
              </a:solidFill>
            </a:rPr>
            <a:t>als</a:t>
          </a:r>
          <a:r>
            <a:rPr lang="de-DE" sz="2400" b="1" dirty="0">
              <a:solidFill>
                <a:schemeClr val="bg1"/>
              </a:solidFill>
            </a:rPr>
            <a:t> zentrale Termine </a:t>
          </a:r>
          <a:r>
            <a:rPr lang="de-DE" sz="2400" dirty="0">
              <a:solidFill>
                <a:schemeClr val="bg1"/>
              </a:solidFill>
            </a:rPr>
            <a:t>im </a:t>
          </a:r>
          <a:r>
            <a:rPr lang="de-DE" sz="2400" b="1" dirty="0">
              <a:solidFill>
                <a:schemeClr val="bg1"/>
              </a:solidFill>
            </a:rPr>
            <a:t>FT </a:t>
          </a:r>
          <a:endParaRPr lang="en-US" sz="2400" b="1" dirty="0">
            <a:solidFill>
              <a:schemeClr val="bg1"/>
            </a:solidFill>
          </a:endParaRPr>
        </a:p>
      </dgm:t>
    </dgm:pt>
    <dgm:pt modelId="{F7248466-2FBA-4BF8-95DA-886D61662D95}" type="parTrans" cxnId="{201C09D3-7D37-4454-9208-92FA73A9A66D}">
      <dgm:prSet/>
      <dgm:spPr/>
      <dgm:t>
        <a:bodyPr/>
        <a:lstStyle/>
        <a:p>
          <a:endParaRPr lang="en-US" sz="2400">
            <a:solidFill>
              <a:schemeClr val="bg1"/>
            </a:solidFill>
          </a:endParaRPr>
        </a:p>
      </dgm:t>
    </dgm:pt>
    <dgm:pt modelId="{4ABDF36C-DB40-4DE8-8713-98F977EEDB0F}" type="sibTrans" cxnId="{201C09D3-7D37-4454-9208-92FA73A9A66D}">
      <dgm:prSet/>
      <dgm:spPr/>
      <dgm:t>
        <a:bodyPr/>
        <a:lstStyle/>
        <a:p>
          <a:endParaRPr lang="en-US" sz="2400">
            <a:solidFill>
              <a:schemeClr val="bg1"/>
            </a:solidFill>
          </a:endParaRPr>
        </a:p>
      </dgm:t>
    </dgm:pt>
    <dgm:pt modelId="{44FD162C-3533-40CB-90EC-7FDDABCF60C3}">
      <dgm:prSet custT="1"/>
      <dgm:spPr/>
      <dgm:t>
        <a:bodyPr/>
        <a:lstStyle/>
        <a:p>
          <a:r>
            <a:rPr lang="de-DE" sz="2400" b="1" dirty="0">
              <a:solidFill>
                <a:schemeClr val="bg1"/>
              </a:solidFill>
            </a:rPr>
            <a:t>Mündliche</a:t>
          </a:r>
          <a:r>
            <a:rPr lang="de-DE" sz="2400" dirty="0">
              <a:solidFill>
                <a:schemeClr val="bg1"/>
              </a:solidFill>
            </a:rPr>
            <a:t> </a:t>
          </a:r>
          <a:r>
            <a:rPr lang="de-DE" sz="2400" b="1" dirty="0">
              <a:solidFill>
                <a:schemeClr val="bg1"/>
              </a:solidFill>
            </a:rPr>
            <a:t>Prüfungen</a:t>
          </a:r>
          <a:r>
            <a:rPr lang="de-DE" sz="2400" dirty="0">
              <a:solidFill>
                <a:schemeClr val="bg1"/>
              </a:solidFill>
            </a:rPr>
            <a:t> </a:t>
          </a:r>
          <a:br>
            <a:rPr lang="de-DE" sz="2400" dirty="0">
              <a:solidFill>
                <a:schemeClr val="bg1"/>
              </a:solidFill>
            </a:rPr>
          </a:br>
          <a:r>
            <a:rPr lang="de-DE" sz="2400" dirty="0">
              <a:solidFill>
                <a:schemeClr val="bg1"/>
              </a:solidFill>
            </a:rPr>
            <a:t>gestaffelt immer mittwochs</a:t>
          </a:r>
          <a:br>
            <a:rPr lang="de-DE" sz="2400" dirty="0">
              <a:solidFill>
                <a:schemeClr val="bg1"/>
              </a:solidFill>
            </a:rPr>
          </a:br>
          <a:r>
            <a:rPr lang="de-DE" sz="2400" dirty="0">
              <a:solidFill>
                <a:schemeClr val="bg1"/>
              </a:solidFill>
            </a:rPr>
            <a:t>Anmeldung auf ILIAS nach Aufruf per Mail</a:t>
          </a:r>
          <a:endParaRPr lang="en-US" sz="2400" dirty="0">
            <a:solidFill>
              <a:schemeClr val="bg1"/>
            </a:solidFill>
          </a:endParaRPr>
        </a:p>
      </dgm:t>
    </dgm:pt>
    <dgm:pt modelId="{36D80238-4238-46A8-B665-E16BA5CF0675}" type="parTrans" cxnId="{C8574894-9140-43F5-A5D5-C6160DEF846C}">
      <dgm:prSet/>
      <dgm:spPr/>
      <dgm:t>
        <a:bodyPr/>
        <a:lstStyle/>
        <a:p>
          <a:endParaRPr lang="en-US" sz="2400">
            <a:solidFill>
              <a:schemeClr val="bg1"/>
            </a:solidFill>
          </a:endParaRPr>
        </a:p>
      </dgm:t>
    </dgm:pt>
    <dgm:pt modelId="{24899E01-7A8C-4F41-99F2-5EE75DEF7676}" type="sibTrans" cxnId="{C8574894-9140-43F5-A5D5-C6160DEF846C}">
      <dgm:prSet/>
      <dgm:spPr/>
      <dgm:t>
        <a:bodyPr/>
        <a:lstStyle/>
        <a:p>
          <a:endParaRPr lang="en-US" sz="2400">
            <a:solidFill>
              <a:schemeClr val="bg1"/>
            </a:solidFill>
          </a:endParaRPr>
        </a:p>
      </dgm:t>
    </dgm:pt>
    <dgm:pt modelId="{55D8506E-60B2-4434-9416-1D616DA52796}">
      <dgm:prSet custT="1"/>
      <dgm:spPr/>
      <dgm:t>
        <a:bodyPr/>
        <a:lstStyle/>
        <a:p>
          <a:pPr algn="ctr"/>
          <a:r>
            <a:rPr lang="de-DE" sz="3200" b="1" dirty="0"/>
            <a:t>Prüfungen</a:t>
          </a:r>
        </a:p>
      </dgm:t>
    </dgm:pt>
    <dgm:pt modelId="{42067577-0110-4B4C-B7DB-5BF19647C228}" type="parTrans" cxnId="{EEF0FAB0-DDDF-4BA8-B3C0-1017D63882C2}">
      <dgm:prSet/>
      <dgm:spPr/>
      <dgm:t>
        <a:bodyPr/>
        <a:lstStyle/>
        <a:p>
          <a:endParaRPr lang="de-DE" sz="2400"/>
        </a:p>
      </dgm:t>
    </dgm:pt>
    <dgm:pt modelId="{92F09FF6-322C-49FF-B17E-1A6EF24D12FE}" type="sibTrans" cxnId="{EEF0FAB0-DDDF-4BA8-B3C0-1017D63882C2}">
      <dgm:prSet/>
      <dgm:spPr/>
      <dgm:t>
        <a:bodyPr/>
        <a:lstStyle/>
        <a:p>
          <a:endParaRPr lang="de-DE" sz="2400"/>
        </a:p>
      </dgm:t>
    </dgm:pt>
    <dgm:pt modelId="{2F0BE651-5A9F-441D-92F9-29741BB472D7}">
      <dgm:prSet custT="1"/>
      <dgm:spPr/>
      <dgm:t>
        <a:bodyPr/>
        <a:lstStyle/>
        <a:p>
          <a:r>
            <a:rPr lang="de-DE" sz="2400" b="1" dirty="0">
              <a:solidFill>
                <a:schemeClr val="bg1"/>
              </a:solidFill>
            </a:rPr>
            <a:t>Zeugnis bei Verlassen der Universität</a:t>
          </a:r>
          <a:endParaRPr lang="de-DE" sz="2400" dirty="0"/>
        </a:p>
      </dgm:t>
    </dgm:pt>
    <dgm:pt modelId="{5BF99E38-AFBB-4DFF-B1B4-A085DFD18DA1}" type="parTrans" cxnId="{B9D00F05-8F66-4C39-97B5-209468514D06}">
      <dgm:prSet/>
      <dgm:spPr/>
      <dgm:t>
        <a:bodyPr/>
        <a:lstStyle/>
        <a:p>
          <a:endParaRPr lang="de-DE" sz="2400"/>
        </a:p>
      </dgm:t>
    </dgm:pt>
    <dgm:pt modelId="{584CD06E-9766-4306-AB4A-69B34259A056}" type="sibTrans" cxnId="{B9D00F05-8F66-4C39-97B5-209468514D06}">
      <dgm:prSet/>
      <dgm:spPr/>
      <dgm:t>
        <a:bodyPr/>
        <a:lstStyle/>
        <a:p>
          <a:endParaRPr lang="de-DE" sz="2400"/>
        </a:p>
      </dgm:t>
    </dgm:pt>
    <dgm:pt modelId="{483DCEFF-649A-4D18-8E18-71B5859DA64D}" type="pres">
      <dgm:prSet presAssocID="{C11DA52B-B463-4D20-8E95-672BAD82DE7C}" presName="linear" presStyleCnt="0">
        <dgm:presLayoutVars>
          <dgm:animLvl val="lvl"/>
          <dgm:resizeHandles val="exact"/>
        </dgm:presLayoutVars>
      </dgm:prSet>
      <dgm:spPr/>
    </dgm:pt>
    <dgm:pt modelId="{6A6BD097-BBF1-4F64-B9C9-3E416C558093}" type="pres">
      <dgm:prSet presAssocID="{55D8506E-60B2-4434-9416-1D616DA52796}" presName="parentText" presStyleLbl="node1" presStyleIdx="0" presStyleCnt="4">
        <dgm:presLayoutVars>
          <dgm:chMax val="0"/>
          <dgm:bulletEnabled val="1"/>
        </dgm:presLayoutVars>
      </dgm:prSet>
      <dgm:spPr/>
    </dgm:pt>
    <dgm:pt modelId="{A69BD123-46DC-4103-9902-9FBD5567F5E4}" type="pres">
      <dgm:prSet presAssocID="{92F09FF6-322C-49FF-B17E-1A6EF24D12FE}" presName="spacer" presStyleCnt="0"/>
      <dgm:spPr/>
    </dgm:pt>
    <dgm:pt modelId="{72856150-0DC3-479A-B274-97184C4949CC}" type="pres">
      <dgm:prSet presAssocID="{98204AE3-E331-4E4B-AA70-D46A949996F4}" presName="parentText" presStyleLbl="node1" presStyleIdx="1" presStyleCnt="4">
        <dgm:presLayoutVars>
          <dgm:chMax val="0"/>
          <dgm:bulletEnabled val="1"/>
        </dgm:presLayoutVars>
      </dgm:prSet>
      <dgm:spPr/>
    </dgm:pt>
    <dgm:pt modelId="{503BE1FA-87F3-4A94-810F-4F651DA8CA07}" type="pres">
      <dgm:prSet presAssocID="{4ABDF36C-DB40-4DE8-8713-98F977EEDB0F}" presName="spacer" presStyleCnt="0"/>
      <dgm:spPr/>
    </dgm:pt>
    <dgm:pt modelId="{11C51040-683D-4857-8EA7-729F65CDC0B6}" type="pres">
      <dgm:prSet presAssocID="{44FD162C-3533-40CB-90EC-7FDDABCF60C3}" presName="parentText" presStyleLbl="node1" presStyleIdx="2" presStyleCnt="4" custLinFactNeighborY="15294">
        <dgm:presLayoutVars>
          <dgm:chMax val="0"/>
          <dgm:bulletEnabled val="1"/>
        </dgm:presLayoutVars>
      </dgm:prSet>
      <dgm:spPr/>
    </dgm:pt>
    <dgm:pt modelId="{88E5690E-C9A0-489C-B3AD-CFD66CE208A4}" type="pres">
      <dgm:prSet presAssocID="{24899E01-7A8C-4F41-99F2-5EE75DEF7676}" presName="spacer" presStyleCnt="0"/>
      <dgm:spPr/>
    </dgm:pt>
    <dgm:pt modelId="{44A5EE0A-1105-4F73-8C63-E53A3C52BDBE}" type="pres">
      <dgm:prSet presAssocID="{2F0BE651-5A9F-441D-92F9-29741BB472D7}" presName="parentText" presStyleLbl="node1" presStyleIdx="3" presStyleCnt="4" custLinFactNeighborX="-154" custLinFactNeighborY="85377">
        <dgm:presLayoutVars>
          <dgm:chMax val="0"/>
          <dgm:bulletEnabled val="1"/>
        </dgm:presLayoutVars>
      </dgm:prSet>
      <dgm:spPr/>
    </dgm:pt>
  </dgm:ptLst>
  <dgm:cxnLst>
    <dgm:cxn modelId="{B9D00F05-8F66-4C39-97B5-209468514D06}" srcId="{C11DA52B-B463-4D20-8E95-672BAD82DE7C}" destId="{2F0BE651-5A9F-441D-92F9-29741BB472D7}" srcOrd="3" destOrd="0" parTransId="{5BF99E38-AFBB-4DFF-B1B4-A085DFD18DA1}" sibTransId="{584CD06E-9766-4306-AB4A-69B34259A056}"/>
    <dgm:cxn modelId="{887A2B4B-078F-4E3E-8FAB-40E1AFF52D5A}" type="presOf" srcId="{2F0BE651-5A9F-441D-92F9-29741BB472D7}" destId="{44A5EE0A-1105-4F73-8C63-E53A3C52BDBE}" srcOrd="0" destOrd="0" presId="urn:microsoft.com/office/officeart/2005/8/layout/vList2"/>
    <dgm:cxn modelId="{0477AF7B-93F2-43C0-8D63-E5E3668F6C8E}" type="presOf" srcId="{98204AE3-E331-4E4B-AA70-D46A949996F4}" destId="{72856150-0DC3-479A-B274-97184C4949CC}" srcOrd="0" destOrd="0" presId="urn:microsoft.com/office/officeart/2005/8/layout/vList2"/>
    <dgm:cxn modelId="{4B7D997D-5007-4E1B-9890-BAC3072BC7EF}" type="presOf" srcId="{55D8506E-60B2-4434-9416-1D616DA52796}" destId="{6A6BD097-BBF1-4F64-B9C9-3E416C558093}" srcOrd="0" destOrd="0" presId="urn:microsoft.com/office/officeart/2005/8/layout/vList2"/>
    <dgm:cxn modelId="{C8574894-9140-43F5-A5D5-C6160DEF846C}" srcId="{C11DA52B-B463-4D20-8E95-672BAD82DE7C}" destId="{44FD162C-3533-40CB-90EC-7FDDABCF60C3}" srcOrd="2" destOrd="0" parTransId="{36D80238-4238-46A8-B665-E16BA5CF0675}" sibTransId="{24899E01-7A8C-4F41-99F2-5EE75DEF7676}"/>
    <dgm:cxn modelId="{E4D74D9D-7343-4F8A-89DF-90CF340A0BC6}" type="presOf" srcId="{C11DA52B-B463-4D20-8E95-672BAD82DE7C}" destId="{483DCEFF-649A-4D18-8E18-71B5859DA64D}" srcOrd="0" destOrd="0" presId="urn:microsoft.com/office/officeart/2005/8/layout/vList2"/>
    <dgm:cxn modelId="{5E591DAE-BF2F-4D3A-984A-5F64CDC190D9}" type="presOf" srcId="{44FD162C-3533-40CB-90EC-7FDDABCF60C3}" destId="{11C51040-683D-4857-8EA7-729F65CDC0B6}" srcOrd="0" destOrd="0" presId="urn:microsoft.com/office/officeart/2005/8/layout/vList2"/>
    <dgm:cxn modelId="{EEF0FAB0-DDDF-4BA8-B3C0-1017D63882C2}" srcId="{C11DA52B-B463-4D20-8E95-672BAD82DE7C}" destId="{55D8506E-60B2-4434-9416-1D616DA52796}" srcOrd="0" destOrd="0" parTransId="{42067577-0110-4B4C-B7DB-5BF19647C228}" sibTransId="{92F09FF6-322C-49FF-B17E-1A6EF24D12FE}"/>
    <dgm:cxn modelId="{201C09D3-7D37-4454-9208-92FA73A9A66D}" srcId="{C11DA52B-B463-4D20-8E95-672BAD82DE7C}" destId="{98204AE3-E331-4E4B-AA70-D46A949996F4}" srcOrd="1" destOrd="0" parTransId="{F7248466-2FBA-4BF8-95DA-886D61662D95}" sibTransId="{4ABDF36C-DB40-4DE8-8713-98F977EEDB0F}"/>
    <dgm:cxn modelId="{74C8119C-F8F4-44B0-9B3D-D6CBB7DDD039}" type="presParOf" srcId="{483DCEFF-649A-4D18-8E18-71B5859DA64D}" destId="{6A6BD097-BBF1-4F64-B9C9-3E416C558093}" srcOrd="0" destOrd="0" presId="urn:microsoft.com/office/officeart/2005/8/layout/vList2"/>
    <dgm:cxn modelId="{2204DDAA-77D8-4A29-A7CA-F2F92638DCA8}" type="presParOf" srcId="{483DCEFF-649A-4D18-8E18-71B5859DA64D}" destId="{A69BD123-46DC-4103-9902-9FBD5567F5E4}" srcOrd="1" destOrd="0" presId="urn:microsoft.com/office/officeart/2005/8/layout/vList2"/>
    <dgm:cxn modelId="{E9CE7A14-3107-4A90-9A71-84CEAE79EA34}" type="presParOf" srcId="{483DCEFF-649A-4D18-8E18-71B5859DA64D}" destId="{72856150-0DC3-479A-B274-97184C4949CC}" srcOrd="2" destOrd="0" presId="urn:microsoft.com/office/officeart/2005/8/layout/vList2"/>
    <dgm:cxn modelId="{F845D60F-E51D-4980-B34B-0B23A0C5E935}" type="presParOf" srcId="{483DCEFF-649A-4D18-8E18-71B5859DA64D}" destId="{503BE1FA-87F3-4A94-810F-4F651DA8CA07}" srcOrd="3" destOrd="0" presId="urn:microsoft.com/office/officeart/2005/8/layout/vList2"/>
    <dgm:cxn modelId="{FED20EB6-1741-4176-8823-392B3619F09A}" type="presParOf" srcId="{483DCEFF-649A-4D18-8E18-71B5859DA64D}" destId="{11C51040-683D-4857-8EA7-729F65CDC0B6}" srcOrd="4" destOrd="0" presId="urn:microsoft.com/office/officeart/2005/8/layout/vList2"/>
    <dgm:cxn modelId="{F400C152-E88E-4430-BFE1-9B5ABADB33B3}" type="presParOf" srcId="{483DCEFF-649A-4D18-8E18-71B5859DA64D}" destId="{88E5690E-C9A0-489C-B3AD-CFD66CE208A4}" srcOrd="5" destOrd="0" presId="urn:microsoft.com/office/officeart/2005/8/layout/vList2"/>
    <dgm:cxn modelId="{FDAC141B-E281-4C5B-BDB6-9AF93F3CEB3F}" type="presParOf" srcId="{483DCEFF-649A-4D18-8E18-71B5859DA64D}" destId="{44A5EE0A-1105-4F73-8C63-E53A3C52BDB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DA52B-B463-4D20-8E95-672BAD82DE7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5D8506E-60B2-4434-9416-1D616DA52796}">
      <dgm:prSet custT="1"/>
      <dgm:spPr/>
      <dgm:t>
        <a:bodyPr/>
        <a:lstStyle/>
        <a:p>
          <a:pPr algn="ctr"/>
          <a:r>
            <a:rPr lang="de-DE" sz="3200" b="1" dirty="0"/>
            <a:t>Wahlmöglichkeit Französisch</a:t>
          </a:r>
        </a:p>
      </dgm:t>
    </dgm:pt>
    <dgm:pt modelId="{42067577-0110-4B4C-B7DB-5BF19647C228}" type="parTrans" cxnId="{EEF0FAB0-DDDF-4BA8-B3C0-1017D63882C2}">
      <dgm:prSet/>
      <dgm:spPr/>
      <dgm:t>
        <a:bodyPr/>
        <a:lstStyle/>
        <a:p>
          <a:endParaRPr lang="de-DE" sz="2400"/>
        </a:p>
      </dgm:t>
    </dgm:pt>
    <dgm:pt modelId="{92F09FF6-322C-49FF-B17E-1A6EF24D12FE}" type="sibTrans" cxnId="{EEF0FAB0-DDDF-4BA8-B3C0-1017D63882C2}">
      <dgm:prSet/>
      <dgm:spPr/>
      <dgm:t>
        <a:bodyPr/>
        <a:lstStyle/>
        <a:p>
          <a:endParaRPr lang="de-DE" sz="2400"/>
        </a:p>
      </dgm:t>
    </dgm:pt>
    <dgm:pt modelId="{A0E629F6-33B8-4071-B162-495A214D3DBD}">
      <dgm:prSet custT="1"/>
      <dgm:spPr/>
      <dgm:t>
        <a:bodyPr/>
        <a:lstStyle/>
        <a:p>
          <a:r>
            <a:rPr lang="de-DE" sz="2400" b="1" u="sng" dirty="0"/>
            <a:t>Voraussetzungen</a:t>
          </a:r>
          <a:r>
            <a:rPr lang="de-DE" sz="2400" b="1" u="none" dirty="0"/>
            <a:t>:  </a:t>
          </a:r>
          <a:br>
            <a:rPr lang="de-DE" sz="2400" b="1" u="none" dirty="0"/>
          </a:br>
          <a:r>
            <a:rPr lang="de-DE" sz="2400" dirty="0"/>
            <a:t>Einstufungstest Englisch &gt;150 Punkte &amp; AL 3332</a:t>
          </a:r>
          <a:endParaRPr lang="de-DE" sz="2400" u="sng" dirty="0"/>
        </a:p>
      </dgm:t>
    </dgm:pt>
    <dgm:pt modelId="{D48D067D-F925-4E4E-969B-2F36ED4CCA8F}" type="parTrans" cxnId="{F2EB1BA2-BEB5-47CF-AD5C-A9710507EC30}">
      <dgm:prSet/>
      <dgm:spPr/>
      <dgm:t>
        <a:bodyPr/>
        <a:lstStyle/>
        <a:p>
          <a:endParaRPr lang="de-DE"/>
        </a:p>
      </dgm:t>
    </dgm:pt>
    <dgm:pt modelId="{FC0CB5E6-3B5A-40C7-9AA1-EC342A9E3CE3}" type="sibTrans" cxnId="{F2EB1BA2-BEB5-47CF-AD5C-A9710507EC30}">
      <dgm:prSet/>
      <dgm:spPr/>
      <dgm:t>
        <a:bodyPr/>
        <a:lstStyle/>
        <a:p>
          <a:endParaRPr lang="de-DE"/>
        </a:p>
      </dgm:t>
    </dgm:pt>
    <dgm:pt modelId="{43D4C758-2AF9-4DF8-BD47-EE9D6F1B52F9}">
      <dgm:prSet custT="1"/>
      <dgm:spPr/>
      <dgm:t>
        <a:bodyPr/>
        <a:lstStyle/>
        <a:p>
          <a:r>
            <a:rPr lang="de-DE" sz="2400" dirty="0">
              <a:solidFill>
                <a:schemeClr val="bg1"/>
              </a:solidFill>
            </a:rPr>
            <a:t>Freiwillige Teilnahme </a:t>
          </a:r>
          <a:r>
            <a:rPr lang="de-DE" sz="2400" b="1" dirty="0">
              <a:solidFill>
                <a:schemeClr val="bg1"/>
              </a:solidFill>
            </a:rPr>
            <a:t>zusätzlich</a:t>
          </a:r>
          <a:r>
            <a:rPr lang="de-DE" sz="2400" dirty="0">
              <a:solidFill>
                <a:schemeClr val="bg1"/>
              </a:solidFill>
            </a:rPr>
            <a:t> zur Pflichtsprachausbildung Englisch </a:t>
          </a:r>
          <a:r>
            <a:rPr lang="de-DE" sz="2400" b="1" dirty="0">
              <a:solidFill>
                <a:schemeClr val="bg1"/>
              </a:solidFill>
            </a:rPr>
            <a:t>möglich</a:t>
          </a:r>
        </a:p>
      </dgm:t>
    </dgm:pt>
    <dgm:pt modelId="{56FCD910-7025-4587-B88E-4111B631046A}" type="parTrans" cxnId="{1CE31734-688D-41BB-A882-BB8A53D6BFDB}">
      <dgm:prSet/>
      <dgm:spPr/>
      <dgm:t>
        <a:bodyPr/>
        <a:lstStyle/>
        <a:p>
          <a:endParaRPr lang="de-DE"/>
        </a:p>
      </dgm:t>
    </dgm:pt>
    <dgm:pt modelId="{728DED03-3813-4115-8B77-8D4EC139BDEF}" type="sibTrans" cxnId="{1CE31734-688D-41BB-A882-BB8A53D6BFDB}">
      <dgm:prSet/>
      <dgm:spPr/>
      <dgm:t>
        <a:bodyPr/>
        <a:lstStyle/>
        <a:p>
          <a:endParaRPr lang="de-DE"/>
        </a:p>
      </dgm:t>
    </dgm:pt>
    <dgm:pt modelId="{7D017D16-BA94-4E62-967B-0FA62A238A31}">
      <dgm:prSet custT="1"/>
      <dgm:spPr/>
      <dgm:t>
        <a:bodyPr/>
        <a:lstStyle/>
        <a:p>
          <a:pPr>
            <a:buFont typeface="Arial" charset="0"/>
            <a:buNone/>
          </a:pPr>
          <a:r>
            <a:rPr lang="de-DE" sz="2400" b="1" dirty="0">
              <a:solidFill>
                <a:schemeClr val="bg1"/>
              </a:solidFill>
            </a:rPr>
            <a:t>       Priorität </a:t>
          </a:r>
          <a:r>
            <a:rPr lang="de-DE" sz="2400" b="0" dirty="0">
              <a:solidFill>
                <a:schemeClr val="bg1"/>
              </a:solidFill>
            </a:rPr>
            <a:t>Ablegen des </a:t>
          </a:r>
          <a:r>
            <a:rPr lang="de-DE" sz="2400" b="1" dirty="0">
              <a:solidFill>
                <a:schemeClr val="bg1"/>
              </a:solidFill>
            </a:rPr>
            <a:t>Englisch-SLP</a:t>
          </a:r>
          <a:endParaRPr lang="de-DE" sz="2400" dirty="0">
            <a:solidFill>
              <a:schemeClr val="bg1"/>
            </a:solidFill>
          </a:endParaRPr>
        </a:p>
      </dgm:t>
    </dgm:pt>
    <dgm:pt modelId="{355B4C6F-0825-406C-8423-FAE62EE90984}" type="parTrans" cxnId="{5BC368DA-F7E6-4B4B-8502-7A262F9F2743}">
      <dgm:prSet/>
      <dgm:spPr/>
      <dgm:t>
        <a:bodyPr/>
        <a:lstStyle/>
        <a:p>
          <a:endParaRPr lang="de-DE"/>
        </a:p>
      </dgm:t>
    </dgm:pt>
    <dgm:pt modelId="{D4524998-4638-412D-961A-F0D6EC851CC9}" type="sibTrans" cxnId="{5BC368DA-F7E6-4B4B-8502-7A262F9F2743}">
      <dgm:prSet/>
      <dgm:spPr/>
      <dgm:t>
        <a:bodyPr/>
        <a:lstStyle/>
        <a:p>
          <a:endParaRPr lang="de-DE"/>
        </a:p>
      </dgm:t>
    </dgm:pt>
    <dgm:pt modelId="{483DCEFF-649A-4D18-8E18-71B5859DA64D}" type="pres">
      <dgm:prSet presAssocID="{C11DA52B-B463-4D20-8E95-672BAD82DE7C}" presName="linear" presStyleCnt="0">
        <dgm:presLayoutVars>
          <dgm:animLvl val="lvl"/>
          <dgm:resizeHandles val="exact"/>
        </dgm:presLayoutVars>
      </dgm:prSet>
      <dgm:spPr/>
    </dgm:pt>
    <dgm:pt modelId="{6A6BD097-BBF1-4F64-B9C9-3E416C558093}" type="pres">
      <dgm:prSet presAssocID="{55D8506E-60B2-4434-9416-1D616DA52796}" presName="parentText" presStyleLbl="node1" presStyleIdx="0" presStyleCnt="4">
        <dgm:presLayoutVars>
          <dgm:chMax val="0"/>
          <dgm:bulletEnabled val="1"/>
        </dgm:presLayoutVars>
      </dgm:prSet>
      <dgm:spPr/>
    </dgm:pt>
    <dgm:pt modelId="{A69BD123-46DC-4103-9902-9FBD5567F5E4}" type="pres">
      <dgm:prSet presAssocID="{92F09FF6-322C-49FF-B17E-1A6EF24D12FE}" presName="spacer" presStyleCnt="0"/>
      <dgm:spPr/>
    </dgm:pt>
    <dgm:pt modelId="{8157D88B-DCD6-45D7-895C-88833D78C258}" type="pres">
      <dgm:prSet presAssocID="{A0E629F6-33B8-4071-B162-495A214D3DBD}" presName="parentText" presStyleLbl="node1" presStyleIdx="1" presStyleCnt="4">
        <dgm:presLayoutVars>
          <dgm:chMax val="0"/>
          <dgm:bulletEnabled val="1"/>
        </dgm:presLayoutVars>
      </dgm:prSet>
      <dgm:spPr/>
    </dgm:pt>
    <dgm:pt modelId="{274B9214-3753-4630-83BA-1A133F742218}" type="pres">
      <dgm:prSet presAssocID="{FC0CB5E6-3B5A-40C7-9AA1-EC342A9E3CE3}" presName="spacer" presStyleCnt="0"/>
      <dgm:spPr/>
    </dgm:pt>
    <dgm:pt modelId="{AE5852E2-6E8B-4FE6-A300-9DDB646684D4}" type="pres">
      <dgm:prSet presAssocID="{43D4C758-2AF9-4DF8-BD47-EE9D6F1B52F9}" presName="parentText" presStyleLbl="node1" presStyleIdx="2" presStyleCnt="4">
        <dgm:presLayoutVars>
          <dgm:chMax val="0"/>
          <dgm:bulletEnabled val="1"/>
        </dgm:presLayoutVars>
      </dgm:prSet>
      <dgm:spPr/>
    </dgm:pt>
    <dgm:pt modelId="{ADC5383A-9C1B-4802-BDE8-EC6A1566B6F9}" type="pres">
      <dgm:prSet presAssocID="{728DED03-3813-4115-8B77-8D4EC139BDEF}" presName="spacer" presStyleCnt="0"/>
      <dgm:spPr/>
    </dgm:pt>
    <dgm:pt modelId="{C1C250F0-91E7-4401-891B-28777DEA19EA}" type="pres">
      <dgm:prSet presAssocID="{7D017D16-BA94-4E62-967B-0FA62A238A31}" presName="parentText" presStyleLbl="node1" presStyleIdx="3" presStyleCnt="4">
        <dgm:presLayoutVars>
          <dgm:chMax val="0"/>
          <dgm:bulletEnabled val="1"/>
        </dgm:presLayoutVars>
      </dgm:prSet>
      <dgm:spPr/>
    </dgm:pt>
  </dgm:ptLst>
  <dgm:cxnLst>
    <dgm:cxn modelId="{5D51810E-472C-47F3-A207-113323114D08}" type="presOf" srcId="{A0E629F6-33B8-4071-B162-495A214D3DBD}" destId="{8157D88B-DCD6-45D7-895C-88833D78C258}" srcOrd="0" destOrd="0" presId="urn:microsoft.com/office/officeart/2005/8/layout/vList2"/>
    <dgm:cxn modelId="{1CE31734-688D-41BB-A882-BB8A53D6BFDB}" srcId="{C11DA52B-B463-4D20-8E95-672BAD82DE7C}" destId="{43D4C758-2AF9-4DF8-BD47-EE9D6F1B52F9}" srcOrd="2" destOrd="0" parTransId="{56FCD910-7025-4587-B88E-4111B631046A}" sibTransId="{728DED03-3813-4115-8B77-8D4EC139BDEF}"/>
    <dgm:cxn modelId="{4B7D997D-5007-4E1B-9890-BAC3072BC7EF}" type="presOf" srcId="{55D8506E-60B2-4434-9416-1D616DA52796}" destId="{6A6BD097-BBF1-4F64-B9C9-3E416C558093}" srcOrd="0" destOrd="0" presId="urn:microsoft.com/office/officeart/2005/8/layout/vList2"/>
    <dgm:cxn modelId="{E4D74D9D-7343-4F8A-89DF-90CF340A0BC6}" type="presOf" srcId="{C11DA52B-B463-4D20-8E95-672BAD82DE7C}" destId="{483DCEFF-649A-4D18-8E18-71B5859DA64D}" srcOrd="0" destOrd="0" presId="urn:microsoft.com/office/officeart/2005/8/layout/vList2"/>
    <dgm:cxn modelId="{F2EB1BA2-BEB5-47CF-AD5C-A9710507EC30}" srcId="{C11DA52B-B463-4D20-8E95-672BAD82DE7C}" destId="{A0E629F6-33B8-4071-B162-495A214D3DBD}" srcOrd="1" destOrd="0" parTransId="{D48D067D-F925-4E4E-969B-2F36ED4CCA8F}" sibTransId="{FC0CB5E6-3B5A-40C7-9AA1-EC342A9E3CE3}"/>
    <dgm:cxn modelId="{EEF0FAB0-DDDF-4BA8-B3C0-1017D63882C2}" srcId="{C11DA52B-B463-4D20-8E95-672BAD82DE7C}" destId="{55D8506E-60B2-4434-9416-1D616DA52796}" srcOrd="0" destOrd="0" parTransId="{42067577-0110-4B4C-B7DB-5BF19647C228}" sibTransId="{92F09FF6-322C-49FF-B17E-1A6EF24D12FE}"/>
    <dgm:cxn modelId="{73240DB2-2F87-43FF-B229-A52AA37195EE}" type="presOf" srcId="{7D017D16-BA94-4E62-967B-0FA62A238A31}" destId="{C1C250F0-91E7-4401-891B-28777DEA19EA}" srcOrd="0" destOrd="0" presId="urn:microsoft.com/office/officeart/2005/8/layout/vList2"/>
    <dgm:cxn modelId="{5BC368DA-F7E6-4B4B-8502-7A262F9F2743}" srcId="{C11DA52B-B463-4D20-8E95-672BAD82DE7C}" destId="{7D017D16-BA94-4E62-967B-0FA62A238A31}" srcOrd="3" destOrd="0" parTransId="{355B4C6F-0825-406C-8423-FAE62EE90984}" sibTransId="{D4524998-4638-412D-961A-F0D6EC851CC9}"/>
    <dgm:cxn modelId="{E91FFBEC-A0AB-468C-8989-208ED2570054}" type="presOf" srcId="{43D4C758-2AF9-4DF8-BD47-EE9D6F1B52F9}" destId="{AE5852E2-6E8B-4FE6-A300-9DDB646684D4}" srcOrd="0" destOrd="0" presId="urn:microsoft.com/office/officeart/2005/8/layout/vList2"/>
    <dgm:cxn modelId="{74C8119C-F8F4-44B0-9B3D-D6CBB7DDD039}" type="presParOf" srcId="{483DCEFF-649A-4D18-8E18-71B5859DA64D}" destId="{6A6BD097-BBF1-4F64-B9C9-3E416C558093}" srcOrd="0" destOrd="0" presId="urn:microsoft.com/office/officeart/2005/8/layout/vList2"/>
    <dgm:cxn modelId="{2204DDAA-77D8-4A29-A7CA-F2F92638DCA8}" type="presParOf" srcId="{483DCEFF-649A-4D18-8E18-71B5859DA64D}" destId="{A69BD123-46DC-4103-9902-9FBD5567F5E4}" srcOrd="1" destOrd="0" presId="urn:microsoft.com/office/officeart/2005/8/layout/vList2"/>
    <dgm:cxn modelId="{F2117AD3-83E2-4625-8611-937920FB8241}" type="presParOf" srcId="{483DCEFF-649A-4D18-8E18-71B5859DA64D}" destId="{8157D88B-DCD6-45D7-895C-88833D78C258}" srcOrd="2" destOrd="0" presId="urn:microsoft.com/office/officeart/2005/8/layout/vList2"/>
    <dgm:cxn modelId="{4E140135-83B3-4C95-9DB9-965A21BFC176}" type="presParOf" srcId="{483DCEFF-649A-4D18-8E18-71B5859DA64D}" destId="{274B9214-3753-4630-83BA-1A133F742218}" srcOrd="3" destOrd="0" presId="urn:microsoft.com/office/officeart/2005/8/layout/vList2"/>
    <dgm:cxn modelId="{CCE6AA3B-5D34-4C9F-991C-1B202604912F}" type="presParOf" srcId="{483DCEFF-649A-4D18-8E18-71B5859DA64D}" destId="{AE5852E2-6E8B-4FE6-A300-9DDB646684D4}" srcOrd="4" destOrd="0" presId="urn:microsoft.com/office/officeart/2005/8/layout/vList2"/>
    <dgm:cxn modelId="{CAE34CFF-1F5E-490E-9799-432DA2926E67}" type="presParOf" srcId="{483DCEFF-649A-4D18-8E18-71B5859DA64D}" destId="{ADC5383A-9C1B-4802-BDE8-EC6A1566B6F9}" srcOrd="5" destOrd="0" presId="urn:microsoft.com/office/officeart/2005/8/layout/vList2"/>
    <dgm:cxn modelId="{B25FB1BD-7745-468A-A944-170D8393CB2A}" type="presParOf" srcId="{483DCEFF-649A-4D18-8E18-71B5859DA64D}" destId="{C1C250F0-91E7-4401-891B-28777DEA19E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1DA52B-B463-4D20-8E95-672BAD82DE7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5D8506E-60B2-4434-9416-1D616DA52796}">
      <dgm:prSet custT="1"/>
      <dgm:spPr/>
      <dgm:t>
        <a:bodyPr/>
        <a:lstStyle/>
        <a:p>
          <a:pPr algn="l"/>
          <a:r>
            <a:rPr lang="de-DE" sz="3200" b="1" dirty="0"/>
            <a:t>                Wahl(</a:t>
          </a:r>
          <a:r>
            <a:rPr lang="de-DE" sz="3200" b="1" dirty="0" err="1"/>
            <a:t>pflicht</a:t>
          </a:r>
          <a:r>
            <a:rPr lang="de-DE" sz="3200" b="1" dirty="0"/>
            <a:t>)</a:t>
          </a:r>
          <a:r>
            <a:rPr lang="de-DE" sz="3200" b="1" dirty="0" err="1"/>
            <a:t>module</a:t>
          </a:r>
          <a:r>
            <a:rPr lang="de-DE" sz="3200" b="1" dirty="0"/>
            <a:t>        ECTS</a:t>
          </a:r>
        </a:p>
      </dgm:t>
    </dgm:pt>
    <dgm:pt modelId="{42067577-0110-4B4C-B7DB-5BF19647C228}" type="parTrans" cxnId="{EEF0FAB0-DDDF-4BA8-B3C0-1017D63882C2}">
      <dgm:prSet/>
      <dgm:spPr/>
      <dgm:t>
        <a:bodyPr/>
        <a:lstStyle/>
        <a:p>
          <a:endParaRPr lang="de-DE" sz="2400"/>
        </a:p>
      </dgm:t>
    </dgm:pt>
    <dgm:pt modelId="{92F09FF6-322C-49FF-B17E-1A6EF24D12FE}" type="sibTrans" cxnId="{EEF0FAB0-DDDF-4BA8-B3C0-1017D63882C2}">
      <dgm:prSet/>
      <dgm:spPr/>
      <dgm:t>
        <a:bodyPr/>
        <a:lstStyle/>
        <a:p>
          <a:endParaRPr lang="de-DE" sz="2400"/>
        </a:p>
      </dgm:t>
    </dgm:pt>
    <dgm:pt modelId="{A0E629F6-33B8-4071-B162-495A214D3DBD}">
      <dgm:prSet custT="1"/>
      <dgm:spPr/>
      <dgm:t>
        <a:bodyPr/>
        <a:lstStyle/>
        <a:p>
          <a:pPr algn="ctr"/>
          <a:r>
            <a:rPr lang="de-DE" sz="2400" b="0" u="none" dirty="0"/>
            <a:t>Technical English 1 + 2 MB</a:t>
          </a:r>
        </a:p>
      </dgm:t>
    </dgm:pt>
    <dgm:pt modelId="{D48D067D-F925-4E4E-969B-2F36ED4CCA8F}" type="parTrans" cxnId="{F2EB1BA2-BEB5-47CF-AD5C-A9710507EC30}">
      <dgm:prSet/>
      <dgm:spPr/>
      <dgm:t>
        <a:bodyPr/>
        <a:lstStyle/>
        <a:p>
          <a:endParaRPr lang="de-DE"/>
        </a:p>
      </dgm:t>
    </dgm:pt>
    <dgm:pt modelId="{FC0CB5E6-3B5A-40C7-9AA1-EC342A9E3CE3}" type="sibTrans" cxnId="{F2EB1BA2-BEB5-47CF-AD5C-A9710507EC30}">
      <dgm:prSet/>
      <dgm:spPr/>
      <dgm:t>
        <a:bodyPr/>
        <a:lstStyle/>
        <a:p>
          <a:endParaRPr lang="de-DE"/>
        </a:p>
      </dgm:t>
    </dgm:pt>
    <dgm:pt modelId="{43D4C758-2AF9-4DF8-BD47-EE9D6F1B52F9}">
      <dgm:prSet custT="1"/>
      <dgm:spPr/>
      <dgm:t>
        <a:bodyPr/>
        <a:lstStyle/>
        <a:p>
          <a:pPr algn="ctr"/>
          <a:r>
            <a:rPr lang="de-DE" sz="2400" dirty="0">
              <a:solidFill>
                <a:schemeClr val="bg1"/>
              </a:solidFill>
            </a:rPr>
            <a:t>Business Englisch WOW</a:t>
          </a:r>
          <a:endParaRPr lang="de-DE" sz="2400" b="1" dirty="0">
            <a:solidFill>
              <a:schemeClr val="bg1"/>
            </a:solidFill>
          </a:endParaRPr>
        </a:p>
      </dgm:t>
    </dgm:pt>
    <dgm:pt modelId="{56FCD910-7025-4587-B88E-4111B631046A}" type="parTrans" cxnId="{1CE31734-688D-41BB-A882-BB8A53D6BFDB}">
      <dgm:prSet/>
      <dgm:spPr/>
      <dgm:t>
        <a:bodyPr/>
        <a:lstStyle/>
        <a:p>
          <a:endParaRPr lang="de-DE"/>
        </a:p>
      </dgm:t>
    </dgm:pt>
    <dgm:pt modelId="{728DED03-3813-4115-8B77-8D4EC139BDEF}" type="sibTrans" cxnId="{1CE31734-688D-41BB-A882-BB8A53D6BFDB}">
      <dgm:prSet/>
      <dgm:spPr/>
      <dgm:t>
        <a:bodyPr/>
        <a:lstStyle/>
        <a:p>
          <a:endParaRPr lang="de-DE"/>
        </a:p>
      </dgm:t>
    </dgm:pt>
    <dgm:pt modelId="{805DFABF-2FFD-41E6-8A36-EE112E247211}">
      <dgm:prSet custT="1"/>
      <dgm:spPr/>
      <dgm:t>
        <a:bodyPr/>
        <a:lstStyle/>
        <a:p>
          <a:pPr algn="ctr"/>
          <a:r>
            <a:rPr lang="de-DE" sz="2400" b="0" dirty="0">
              <a:solidFill>
                <a:schemeClr val="bg1"/>
              </a:solidFill>
            </a:rPr>
            <a:t>Aviation English AERO</a:t>
          </a:r>
          <a:endParaRPr lang="de-DE" sz="2400" b="1" dirty="0">
            <a:solidFill>
              <a:schemeClr val="bg1"/>
            </a:solidFill>
          </a:endParaRPr>
        </a:p>
      </dgm:t>
    </dgm:pt>
    <dgm:pt modelId="{B19B909A-461E-4FDE-AA37-B2518CCEAEA2}" type="parTrans" cxnId="{D91A2378-A337-479E-9E8C-949E88B99642}">
      <dgm:prSet/>
      <dgm:spPr/>
      <dgm:t>
        <a:bodyPr/>
        <a:lstStyle/>
        <a:p>
          <a:endParaRPr lang="de-DE"/>
        </a:p>
      </dgm:t>
    </dgm:pt>
    <dgm:pt modelId="{CFA16DA6-C5E4-429A-A6F0-AFFB6783E375}" type="sibTrans" cxnId="{D91A2378-A337-479E-9E8C-949E88B99642}">
      <dgm:prSet/>
      <dgm:spPr/>
      <dgm:t>
        <a:bodyPr/>
        <a:lstStyle/>
        <a:p>
          <a:endParaRPr lang="de-DE"/>
        </a:p>
      </dgm:t>
    </dgm:pt>
    <dgm:pt modelId="{587CB8CA-B5AC-41C5-BFF0-EC93D1E8CB1A}">
      <dgm:prSet custT="1"/>
      <dgm:spPr/>
      <dgm:t>
        <a:bodyPr/>
        <a:lstStyle/>
        <a:p>
          <a:pPr algn="ctr"/>
          <a:r>
            <a:rPr lang="de-DE" sz="2400" b="0" dirty="0">
              <a:solidFill>
                <a:schemeClr val="bg1"/>
              </a:solidFill>
            </a:rPr>
            <a:t>Französisch und Arabisch KUWI</a:t>
          </a:r>
        </a:p>
      </dgm:t>
    </dgm:pt>
    <dgm:pt modelId="{7725960E-5D2F-4C39-935F-813F365F3528}" type="parTrans" cxnId="{FEDF6666-EF1C-4641-9197-5443E0170557}">
      <dgm:prSet/>
      <dgm:spPr/>
      <dgm:t>
        <a:bodyPr/>
        <a:lstStyle/>
        <a:p>
          <a:endParaRPr lang="de-DE"/>
        </a:p>
      </dgm:t>
    </dgm:pt>
    <dgm:pt modelId="{C184EB62-410E-4C48-88F0-AFDEC0F12B5E}" type="sibTrans" cxnId="{FEDF6666-EF1C-4641-9197-5443E0170557}">
      <dgm:prSet/>
      <dgm:spPr/>
      <dgm:t>
        <a:bodyPr/>
        <a:lstStyle/>
        <a:p>
          <a:endParaRPr lang="de-DE"/>
        </a:p>
      </dgm:t>
    </dgm:pt>
    <dgm:pt modelId="{D36184C2-D77C-41F5-A5E2-2059AE261F63}">
      <dgm:prSet custT="1"/>
      <dgm:spPr/>
      <dgm:t>
        <a:bodyPr/>
        <a:lstStyle/>
        <a:p>
          <a:pPr algn="ctr"/>
          <a:r>
            <a:rPr lang="de-DE" sz="2400" b="0" dirty="0">
              <a:solidFill>
                <a:schemeClr val="bg1"/>
              </a:solidFill>
            </a:rPr>
            <a:t>Military English</a:t>
          </a:r>
        </a:p>
      </dgm:t>
    </dgm:pt>
    <dgm:pt modelId="{937A496F-729C-4391-A9D7-3E87CCEC129B}" type="parTrans" cxnId="{1FD95B3D-2C8F-4BA7-B0DA-3487A31C93E5}">
      <dgm:prSet/>
      <dgm:spPr/>
      <dgm:t>
        <a:bodyPr/>
        <a:lstStyle/>
        <a:p>
          <a:endParaRPr lang="de-DE"/>
        </a:p>
      </dgm:t>
    </dgm:pt>
    <dgm:pt modelId="{FCB644A8-46E7-445E-BD02-6D5744D1BD22}" type="sibTrans" cxnId="{1FD95B3D-2C8F-4BA7-B0DA-3487A31C93E5}">
      <dgm:prSet/>
      <dgm:spPr/>
      <dgm:t>
        <a:bodyPr/>
        <a:lstStyle/>
        <a:p>
          <a:endParaRPr lang="de-DE"/>
        </a:p>
      </dgm:t>
    </dgm:pt>
    <dgm:pt modelId="{992B2B2C-AC21-4DA4-809C-E1D3F20108A0}">
      <dgm:prSet custT="1"/>
      <dgm:spPr/>
      <dgm:t>
        <a:bodyPr/>
        <a:lstStyle/>
        <a:p>
          <a:pPr algn="ctr"/>
          <a:r>
            <a:rPr lang="de-DE" sz="2400" b="0" dirty="0">
              <a:solidFill>
                <a:schemeClr val="bg1"/>
              </a:solidFill>
            </a:rPr>
            <a:t>Office English/ Legal English </a:t>
          </a:r>
        </a:p>
      </dgm:t>
    </dgm:pt>
    <dgm:pt modelId="{F3103E37-A820-4328-BED0-F22AA7D42619}" type="parTrans" cxnId="{BA0F2DBA-EB8D-45AF-9D88-F273A5DF6E72}">
      <dgm:prSet/>
      <dgm:spPr/>
      <dgm:t>
        <a:bodyPr/>
        <a:lstStyle/>
        <a:p>
          <a:endParaRPr lang="de-DE"/>
        </a:p>
      </dgm:t>
    </dgm:pt>
    <dgm:pt modelId="{E3155EC3-9961-4D87-9A39-97DFB22384C6}" type="sibTrans" cxnId="{BA0F2DBA-EB8D-45AF-9D88-F273A5DF6E72}">
      <dgm:prSet/>
      <dgm:spPr/>
      <dgm:t>
        <a:bodyPr/>
        <a:lstStyle/>
        <a:p>
          <a:endParaRPr lang="de-DE"/>
        </a:p>
      </dgm:t>
    </dgm:pt>
    <dgm:pt modelId="{483DCEFF-649A-4D18-8E18-71B5859DA64D}" type="pres">
      <dgm:prSet presAssocID="{C11DA52B-B463-4D20-8E95-672BAD82DE7C}" presName="linear" presStyleCnt="0">
        <dgm:presLayoutVars>
          <dgm:animLvl val="lvl"/>
          <dgm:resizeHandles val="exact"/>
        </dgm:presLayoutVars>
      </dgm:prSet>
      <dgm:spPr/>
    </dgm:pt>
    <dgm:pt modelId="{6A6BD097-BBF1-4F64-B9C9-3E416C558093}" type="pres">
      <dgm:prSet presAssocID="{55D8506E-60B2-4434-9416-1D616DA52796}" presName="parentText" presStyleLbl="node1" presStyleIdx="0" presStyleCnt="7" custLinFactNeighborY="-44699">
        <dgm:presLayoutVars>
          <dgm:chMax val="0"/>
          <dgm:bulletEnabled val="1"/>
        </dgm:presLayoutVars>
      </dgm:prSet>
      <dgm:spPr/>
    </dgm:pt>
    <dgm:pt modelId="{A69BD123-46DC-4103-9902-9FBD5567F5E4}" type="pres">
      <dgm:prSet presAssocID="{92F09FF6-322C-49FF-B17E-1A6EF24D12FE}" presName="spacer" presStyleCnt="0"/>
      <dgm:spPr/>
    </dgm:pt>
    <dgm:pt modelId="{9B253CC1-02FF-476E-951D-1DF8561D845C}" type="pres">
      <dgm:prSet presAssocID="{587CB8CA-B5AC-41C5-BFF0-EC93D1E8CB1A}" presName="parentText" presStyleLbl="node1" presStyleIdx="1" presStyleCnt="7" custLinFactY="-2747" custLinFactNeighborY="-100000">
        <dgm:presLayoutVars>
          <dgm:chMax val="0"/>
          <dgm:bulletEnabled val="1"/>
        </dgm:presLayoutVars>
      </dgm:prSet>
      <dgm:spPr/>
    </dgm:pt>
    <dgm:pt modelId="{72EC7C35-8DE8-48A7-8C2D-0C64D8B819BE}" type="pres">
      <dgm:prSet presAssocID="{C184EB62-410E-4C48-88F0-AFDEC0F12B5E}" presName="spacer" presStyleCnt="0"/>
      <dgm:spPr/>
    </dgm:pt>
    <dgm:pt modelId="{8157D88B-DCD6-45D7-895C-88833D78C258}" type="pres">
      <dgm:prSet presAssocID="{A0E629F6-33B8-4071-B162-495A214D3DBD}" presName="parentText" presStyleLbl="node1" presStyleIdx="2" presStyleCnt="7" custLinFactY="-2873" custLinFactNeighborY="-100000">
        <dgm:presLayoutVars>
          <dgm:chMax val="0"/>
          <dgm:bulletEnabled val="1"/>
        </dgm:presLayoutVars>
      </dgm:prSet>
      <dgm:spPr/>
    </dgm:pt>
    <dgm:pt modelId="{274B9214-3753-4630-83BA-1A133F742218}" type="pres">
      <dgm:prSet presAssocID="{FC0CB5E6-3B5A-40C7-9AA1-EC342A9E3CE3}" presName="spacer" presStyleCnt="0"/>
      <dgm:spPr/>
    </dgm:pt>
    <dgm:pt modelId="{AE5852E2-6E8B-4FE6-A300-9DDB646684D4}" type="pres">
      <dgm:prSet presAssocID="{43D4C758-2AF9-4DF8-BD47-EE9D6F1B52F9}" presName="parentText" presStyleLbl="node1" presStyleIdx="3" presStyleCnt="7" custLinFactY="-1040" custLinFactNeighborY="-100000">
        <dgm:presLayoutVars>
          <dgm:chMax val="0"/>
          <dgm:bulletEnabled val="1"/>
        </dgm:presLayoutVars>
      </dgm:prSet>
      <dgm:spPr/>
    </dgm:pt>
    <dgm:pt modelId="{A9BECF8C-F362-44CF-BAC6-B0683135088F}" type="pres">
      <dgm:prSet presAssocID="{728DED03-3813-4115-8B77-8D4EC139BDEF}" presName="spacer" presStyleCnt="0"/>
      <dgm:spPr/>
    </dgm:pt>
    <dgm:pt modelId="{52119A69-393E-4EB6-9591-D55C6AB33B99}" type="pres">
      <dgm:prSet presAssocID="{805DFABF-2FFD-41E6-8A36-EE112E247211}" presName="parentText" presStyleLbl="node1" presStyleIdx="4" presStyleCnt="7" custLinFactNeighborY="-40355">
        <dgm:presLayoutVars>
          <dgm:chMax val="0"/>
          <dgm:bulletEnabled val="1"/>
        </dgm:presLayoutVars>
      </dgm:prSet>
      <dgm:spPr/>
    </dgm:pt>
    <dgm:pt modelId="{5B3764F0-142C-4983-A386-A40967112D02}" type="pres">
      <dgm:prSet presAssocID="{CFA16DA6-C5E4-429A-A6F0-AFFB6783E375}" presName="spacer" presStyleCnt="0"/>
      <dgm:spPr/>
    </dgm:pt>
    <dgm:pt modelId="{C9BA262B-DEB0-470A-9C17-042F72A38D16}" type="pres">
      <dgm:prSet presAssocID="{D36184C2-D77C-41F5-A5E2-2059AE261F63}" presName="parentText" presStyleLbl="node1" presStyleIdx="5" presStyleCnt="7">
        <dgm:presLayoutVars>
          <dgm:chMax val="0"/>
          <dgm:bulletEnabled val="1"/>
        </dgm:presLayoutVars>
      </dgm:prSet>
      <dgm:spPr/>
    </dgm:pt>
    <dgm:pt modelId="{409EA485-7F57-4C1F-A7A8-7EF375759EC6}" type="pres">
      <dgm:prSet presAssocID="{FCB644A8-46E7-445E-BD02-6D5744D1BD22}" presName="spacer" presStyleCnt="0"/>
      <dgm:spPr/>
    </dgm:pt>
    <dgm:pt modelId="{52227435-8F06-45F4-A90A-4D63E1AEC038}" type="pres">
      <dgm:prSet presAssocID="{992B2B2C-AC21-4DA4-809C-E1D3F20108A0}" presName="parentText" presStyleLbl="node1" presStyleIdx="6" presStyleCnt="7">
        <dgm:presLayoutVars>
          <dgm:chMax val="0"/>
          <dgm:bulletEnabled val="1"/>
        </dgm:presLayoutVars>
      </dgm:prSet>
      <dgm:spPr/>
    </dgm:pt>
  </dgm:ptLst>
  <dgm:cxnLst>
    <dgm:cxn modelId="{3B20B218-B973-4DC0-897E-D944E98C0964}" type="presOf" srcId="{A0E629F6-33B8-4071-B162-495A214D3DBD}" destId="{8157D88B-DCD6-45D7-895C-88833D78C258}" srcOrd="0" destOrd="0" presId="urn:microsoft.com/office/officeart/2005/8/layout/vList2"/>
    <dgm:cxn modelId="{BE0B2A1C-F861-4B28-830D-96EA92CBA62A}" type="presOf" srcId="{805DFABF-2FFD-41E6-8A36-EE112E247211}" destId="{52119A69-393E-4EB6-9591-D55C6AB33B99}" srcOrd="0" destOrd="0" presId="urn:microsoft.com/office/officeart/2005/8/layout/vList2"/>
    <dgm:cxn modelId="{1CE31734-688D-41BB-A882-BB8A53D6BFDB}" srcId="{C11DA52B-B463-4D20-8E95-672BAD82DE7C}" destId="{43D4C758-2AF9-4DF8-BD47-EE9D6F1B52F9}" srcOrd="3" destOrd="0" parTransId="{56FCD910-7025-4587-B88E-4111B631046A}" sibTransId="{728DED03-3813-4115-8B77-8D4EC139BDEF}"/>
    <dgm:cxn modelId="{5D051C37-1CC5-46F6-B195-9877FACF9686}" type="presOf" srcId="{587CB8CA-B5AC-41C5-BFF0-EC93D1E8CB1A}" destId="{9B253CC1-02FF-476E-951D-1DF8561D845C}" srcOrd="0" destOrd="0" presId="urn:microsoft.com/office/officeart/2005/8/layout/vList2"/>
    <dgm:cxn modelId="{1CD4643B-5FF2-416D-959F-A0D645D82A56}" type="presOf" srcId="{43D4C758-2AF9-4DF8-BD47-EE9D6F1B52F9}" destId="{AE5852E2-6E8B-4FE6-A300-9DDB646684D4}" srcOrd="0" destOrd="0" presId="urn:microsoft.com/office/officeart/2005/8/layout/vList2"/>
    <dgm:cxn modelId="{1FD95B3D-2C8F-4BA7-B0DA-3487A31C93E5}" srcId="{C11DA52B-B463-4D20-8E95-672BAD82DE7C}" destId="{D36184C2-D77C-41F5-A5E2-2059AE261F63}" srcOrd="5" destOrd="0" parTransId="{937A496F-729C-4391-A9D7-3E87CCEC129B}" sibTransId="{FCB644A8-46E7-445E-BD02-6D5744D1BD22}"/>
    <dgm:cxn modelId="{FEDF6666-EF1C-4641-9197-5443E0170557}" srcId="{C11DA52B-B463-4D20-8E95-672BAD82DE7C}" destId="{587CB8CA-B5AC-41C5-BFF0-EC93D1E8CB1A}" srcOrd="1" destOrd="0" parTransId="{7725960E-5D2F-4C39-935F-813F365F3528}" sibTransId="{C184EB62-410E-4C48-88F0-AFDEC0F12B5E}"/>
    <dgm:cxn modelId="{D91A2378-A337-479E-9E8C-949E88B99642}" srcId="{C11DA52B-B463-4D20-8E95-672BAD82DE7C}" destId="{805DFABF-2FFD-41E6-8A36-EE112E247211}" srcOrd="4" destOrd="0" parTransId="{B19B909A-461E-4FDE-AA37-B2518CCEAEA2}" sibTransId="{CFA16DA6-C5E4-429A-A6F0-AFFB6783E375}"/>
    <dgm:cxn modelId="{F5682659-C105-4FAD-9344-26813B27C133}" type="presOf" srcId="{55D8506E-60B2-4434-9416-1D616DA52796}" destId="{6A6BD097-BBF1-4F64-B9C9-3E416C558093}" srcOrd="0" destOrd="0" presId="urn:microsoft.com/office/officeart/2005/8/layout/vList2"/>
    <dgm:cxn modelId="{AE5C7B59-1AD4-4D81-B86F-D28ED04C6505}" type="presOf" srcId="{D36184C2-D77C-41F5-A5E2-2059AE261F63}" destId="{C9BA262B-DEB0-470A-9C17-042F72A38D16}" srcOrd="0" destOrd="0" presId="urn:microsoft.com/office/officeart/2005/8/layout/vList2"/>
    <dgm:cxn modelId="{E4D74D9D-7343-4F8A-89DF-90CF340A0BC6}" type="presOf" srcId="{C11DA52B-B463-4D20-8E95-672BAD82DE7C}" destId="{483DCEFF-649A-4D18-8E18-71B5859DA64D}" srcOrd="0" destOrd="0" presId="urn:microsoft.com/office/officeart/2005/8/layout/vList2"/>
    <dgm:cxn modelId="{F2EB1BA2-BEB5-47CF-AD5C-A9710507EC30}" srcId="{C11DA52B-B463-4D20-8E95-672BAD82DE7C}" destId="{A0E629F6-33B8-4071-B162-495A214D3DBD}" srcOrd="2" destOrd="0" parTransId="{D48D067D-F925-4E4E-969B-2F36ED4CCA8F}" sibTransId="{FC0CB5E6-3B5A-40C7-9AA1-EC342A9E3CE3}"/>
    <dgm:cxn modelId="{EEF0FAB0-DDDF-4BA8-B3C0-1017D63882C2}" srcId="{C11DA52B-B463-4D20-8E95-672BAD82DE7C}" destId="{55D8506E-60B2-4434-9416-1D616DA52796}" srcOrd="0" destOrd="0" parTransId="{42067577-0110-4B4C-B7DB-5BF19647C228}" sibTransId="{92F09FF6-322C-49FF-B17E-1A6EF24D12FE}"/>
    <dgm:cxn modelId="{BA0F2DBA-EB8D-45AF-9D88-F273A5DF6E72}" srcId="{C11DA52B-B463-4D20-8E95-672BAD82DE7C}" destId="{992B2B2C-AC21-4DA4-809C-E1D3F20108A0}" srcOrd="6" destOrd="0" parTransId="{F3103E37-A820-4328-BED0-F22AA7D42619}" sibTransId="{E3155EC3-9961-4D87-9A39-97DFB22384C6}"/>
    <dgm:cxn modelId="{7A3ACFEF-DBE9-423C-9153-DA9625BC31E5}" type="presOf" srcId="{992B2B2C-AC21-4DA4-809C-E1D3F20108A0}" destId="{52227435-8F06-45F4-A90A-4D63E1AEC038}" srcOrd="0" destOrd="0" presId="urn:microsoft.com/office/officeart/2005/8/layout/vList2"/>
    <dgm:cxn modelId="{6EAF6D92-9CC5-48E8-B1A9-99972041225C}" type="presParOf" srcId="{483DCEFF-649A-4D18-8E18-71B5859DA64D}" destId="{6A6BD097-BBF1-4F64-B9C9-3E416C558093}" srcOrd="0" destOrd="0" presId="urn:microsoft.com/office/officeart/2005/8/layout/vList2"/>
    <dgm:cxn modelId="{49C186FE-5574-45E8-865F-9C26251841D0}" type="presParOf" srcId="{483DCEFF-649A-4D18-8E18-71B5859DA64D}" destId="{A69BD123-46DC-4103-9902-9FBD5567F5E4}" srcOrd="1" destOrd="0" presId="urn:microsoft.com/office/officeart/2005/8/layout/vList2"/>
    <dgm:cxn modelId="{8FD684EB-FF14-4C79-94F4-2111385DE60B}" type="presParOf" srcId="{483DCEFF-649A-4D18-8E18-71B5859DA64D}" destId="{9B253CC1-02FF-476E-951D-1DF8561D845C}" srcOrd="2" destOrd="0" presId="urn:microsoft.com/office/officeart/2005/8/layout/vList2"/>
    <dgm:cxn modelId="{8AF43884-ECAD-4A71-BC0F-575FC48C848A}" type="presParOf" srcId="{483DCEFF-649A-4D18-8E18-71B5859DA64D}" destId="{72EC7C35-8DE8-48A7-8C2D-0C64D8B819BE}" srcOrd="3" destOrd="0" presId="urn:microsoft.com/office/officeart/2005/8/layout/vList2"/>
    <dgm:cxn modelId="{3BC48C62-22E6-4466-913F-7E5B85CE3179}" type="presParOf" srcId="{483DCEFF-649A-4D18-8E18-71B5859DA64D}" destId="{8157D88B-DCD6-45D7-895C-88833D78C258}" srcOrd="4" destOrd="0" presId="urn:microsoft.com/office/officeart/2005/8/layout/vList2"/>
    <dgm:cxn modelId="{7A8D24BE-F667-48F4-9CE6-A60E8A91D168}" type="presParOf" srcId="{483DCEFF-649A-4D18-8E18-71B5859DA64D}" destId="{274B9214-3753-4630-83BA-1A133F742218}" srcOrd="5" destOrd="0" presId="urn:microsoft.com/office/officeart/2005/8/layout/vList2"/>
    <dgm:cxn modelId="{9CE45ACF-33CD-4F25-80AD-4AFEAF27EAF4}" type="presParOf" srcId="{483DCEFF-649A-4D18-8E18-71B5859DA64D}" destId="{AE5852E2-6E8B-4FE6-A300-9DDB646684D4}" srcOrd="6" destOrd="0" presId="urn:microsoft.com/office/officeart/2005/8/layout/vList2"/>
    <dgm:cxn modelId="{CA7563AB-D8F7-436B-AD23-75605D287D47}" type="presParOf" srcId="{483DCEFF-649A-4D18-8E18-71B5859DA64D}" destId="{A9BECF8C-F362-44CF-BAC6-B0683135088F}" srcOrd="7" destOrd="0" presId="urn:microsoft.com/office/officeart/2005/8/layout/vList2"/>
    <dgm:cxn modelId="{FB869722-5D5F-4E5A-990B-CB215E5D5BA4}" type="presParOf" srcId="{483DCEFF-649A-4D18-8E18-71B5859DA64D}" destId="{52119A69-393E-4EB6-9591-D55C6AB33B99}" srcOrd="8" destOrd="0" presId="urn:microsoft.com/office/officeart/2005/8/layout/vList2"/>
    <dgm:cxn modelId="{A577F5C6-9B19-4B88-96CF-637D5AD5F74A}" type="presParOf" srcId="{483DCEFF-649A-4D18-8E18-71B5859DA64D}" destId="{5B3764F0-142C-4983-A386-A40967112D02}" srcOrd="9" destOrd="0" presId="urn:microsoft.com/office/officeart/2005/8/layout/vList2"/>
    <dgm:cxn modelId="{189D81CF-75A4-4FA1-9151-13B0EC547164}" type="presParOf" srcId="{483DCEFF-649A-4D18-8E18-71B5859DA64D}" destId="{C9BA262B-DEB0-470A-9C17-042F72A38D16}" srcOrd="10" destOrd="0" presId="urn:microsoft.com/office/officeart/2005/8/layout/vList2"/>
    <dgm:cxn modelId="{5ADD6E9C-5470-422A-914A-D7611F73BDCD}" type="presParOf" srcId="{483DCEFF-649A-4D18-8E18-71B5859DA64D}" destId="{409EA485-7F57-4C1F-A7A8-7EF375759EC6}" srcOrd="11" destOrd="0" presId="urn:microsoft.com/office/officeart/2005/8/layout/vList2"/>
    <dgm:cxn modelId="{6DE127D0-527B-42AB-A886-3FB52AB4374C}" type="presParOf" srcId="{483DCEFF-649A-4D18-8E18-71B5859DA64D}" destId="{52227435-8F06-45F4-A90A-4D63E1AEC03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BD75C-23B0-424B-9ADB-196AC4CF3A0D}" type="doc">
      <dgm:prSet loTypeId="urn:microsoft.com/office/officeart/2005/8/layout/hProcess9" loCatId="process" qsTypeId="urn:microsoft.com/office/officeart/2005/8/quickstyle/simple1" qsCatId="simple" csTypeId="urn:microsoft.com/office/officeart/2005/8/colors/accent3_5" csCatId="accent3" phldr="1"/>
      <dgm:spPr/>
    </dgm:pt>
    <dgm:pt modelId="{EA47A4C0-FE1D-44B3-A4E6-11EEA0D1777A}">
      <dgm:prSet phldrT="[Text]"/>
      <dgm:spPr/>
      <dgm:t>
        <a:bodyPr/>
        <a:lstStyle/>
        <a:p>
          <a:r>
            <a:rPr lang="de-DE" dirty="0"/>
            <a:t>alle Unimitglieder</a:t>
          </a:r>
        </a:p>
      </dgm:t>
    </dgm:pt>
    <dgm:pt modelId="{AAF6B931-65E6-4FAD-B50C-9DE802844F35}" type="parTrans" cxnId="{1411476D-AD27-4642-8304-6BA56CFBDB63}">
      <dgm:prSet/>
      <dgm:spPr/>
      <dgm:t>
        <a:bodyPr/>
        <a:lstStyle/>
        <a:p>
          <a:endParaRPr lang="de-DE"/>
        </a:p>
      </dgm:t>
    </dgm:pt>
    <dgm:pt modelId="{1DA2C9E1-2F40-41E9-9E9A-FDA2B3523E13}" type="sibTrans" cxnId="{1411476D-AD27-4642-8304-6BA56CFBDB63}">
      <dgm:prSet/>
      <dgm:spPr/>
      <dgm:t>
        <a:bodyPr/>
        <a:lstStyle/>
        <a:p>
          <a:endParaRPr lang="de-DE"/>
        </a:p>
      </dgm:t>
    </dgm:pt>
    <dgm:pt modelId="{6817E904-38E2-4232-8A2F-F313F132934E}">
      <dgm:prSet phldrT="[Text]"/>
      <dgm:spPr/>
      <dgm:t>
        <a:bodyPr/>
        <a:lstStyle/>
        <a:p>
          <a:r>
            <a:rPr lang="de-DE" b="1" dirty="0"/>
            <a:t>€</a:t>
          </a:r>
          <a:r>
            <a:rPr lang="de-DE" dirty="0"/>
            <a:t> </a:t>
          </a:r>
          <a:r>
            <a:rPr lang="de-DE" b="1" dirty="0"/>
            <a:t>kostenpflichtig</a:t>
          </a:r>
        </a:p>
      </dgm:t>
    </dgm:pt>
    <dgm:pt modelId="{6B75A6BF-CC11-4F85-BD69-E99253ED6D2C}" type="parTrans" cxnId="{57FD6EC5-4A29-4F23-B74E-9B91B12B1330}">
      <dgm:prSet/>
      <dgm:spPr/>
      <dgm:t>
        <a:bodyPr/>
        <a:lstStyle/>
        <a:p>
          <a:endParaRPr lang="de-DE"/>
        </a:p>
      </dgm:t>
    </dgm:pt>
    <dgm:pt modelId="{E5A1382E-4A47-4F2C-8476-F460EB138FAC}" type="sibTrans" cxnId="{57FD6EC5-4A29-4F23-B74E-9B91B12B1330}">
      <dgm:prSet/>
      <dgm:spPr/>
      <dgm:t>
        <a:bodyPr/>
        <a:lstStyle/>
        <a:p>
          <a:endParaRPr lang="de-DE"/>
        </a:p>
      </dgm:t>
    </dgm:pt>
    <dgm:pt modelId="{127ABCFF-92E8-4E74-AEA4-FB759E94CD93}">
      <dgm:prSet phldrT="[Text]"/>
      <dgm:spPr/>
      <dgm:t>
        <a:bodyPr/>
        <a:lstStyle/>
        <a:p>
          <a:r>
            <a:rPr lang="de-DE" dirty="0"/>
            <a:t>nachmittags/ abends</a:t>
          </a:r>
        </a:p>
      </dgm:t>
    </dgm:pt>
    <dgm:pt modelId="{EABA0B55-7287-481C-9D05-8603E6342852}" type="parTrans" cxnId="{65ABC1A0-DBFA-4D1F-92F3-28305F623B95}">
      <dgm:prSet/>
      <dgm:spPr/>
      <dgm:t>
        <a:bodyPr/>
        <a:lstStyle/>
        <a:p>
          <a:endParaRPr lang="de-DE"/>
        </a:p>
      </dgm:t>
    </dgm:pt>
    <dgm:pt modelId="{F455995F-E1B6-4414-82DD-B9BE8EDB692B}" type="sibTrans" cxnId="{65ABC1A0-DBFA-4D1F-92F3-28305F623B95}">
      <dgm:prSet/>
      <dgm:spPr/>
      <dgm:t>
        <a:bodyPr/>
        <a:lstStyle/>
        <a:p>
          <a:endParaRPr lang="de-DE"/>
        </a:p>
      </dgm:t>
    </dgm:pt>
    <dgm:pt modelId="{8D72528B-8B71-42B3-89DA-7CDE6DBCE6A5}" type="pres">
      <dgm:prSet presAssocID="{E9BBD75C-23B0-424B-9ADB-196AC4CF3A0D}" presName="CompostProcess" presStyleCnt="0">
        <dgm:presLayoutVars>
          <dgm:dir/>
          <dgm:resizeHandles val="exact"/>
        </dgm:presLayoutVars>
      </dgm:prSet>
      <dgm:spPr/>
    </dgm:pt>
    <dgm:pt modelId="{EDA1A3BF-6FF0-421C-86C9-55E65D414D8A}" type="pres">
      <dgm:prSet presAssocID="{E9BBD75C-23B0-424B-9ADB-196AC4CF3A0D}" presName="arrow" presStyleLbl="bgShp" presStyleIdx="0" presStyleCnt="1" custScaleX="115502" custLinFactNeighborX="-1522" custLinFactNeighborY="1765"/>
      <dgm:spPr/>
    </dgm:pt>
    <dgm:pt modelId="{A4929F9A-5F67-4EB1-B9CB-97C4F96A63FF}" type="pres">
      <dgm:prSet presAssocID="{E9BBD75C-23B0-424B-9ADB-196AC4CF3A0D}" presName="linearProcess" presStyleCnt="0"/>
      <dgm:spPr/>
    </dgm:pt>
    <dgm:pt modelId="{7C9366C0-DF4F-486C-911A-9F5C3C2046CD}" type="pres">
      <dgm:prSet presAssocID="{EA47A4C0-FE1D-44B3-A4E6-11EEA0D1777A}" presName="textNode" presStyleLbl="node1" presStyleIdx="0" presStyleCnt="3">
        <dgm:presLayoutVars>
          <dgm:bulletEnabled val="1"/>
        </dgm:presLayoutVars>
      </dgm:prSet>
      <dgm:spPr/>
    </dgm:pt>
    <dgm:pt modelId="{28757B75-FC3E-4861-A0ED-94206F5DCE45}" type="pres">
      <dgm:prSet presAssocID="{1DA2C9E1-2F40-41E9-9E9A-FDA2B3523E13}" presName="sibTrans" presStyleCnt="0"/>
      <dgm:spPr/>
    </dgm:pt>
    <dgm:pt modelId="{1EDBF56F-E949-4243-90F4-329B86CA5D43}" type="pres">
      <dgm:prSet presAssocID="{6817E904-38E2-4232-8A2F-F313F132934E}" presName="textNode" presStyleLbl="node1" presStyleIdx="1" presStyleCnt="3">
        <dgm:presLayoutVars>
          <dgm:bulletEnabled val="1"/>
        </dgm:presLayoutVars>
      </dgm:prSet>
      <dgm:spPr/>
    </dgm:pt>
    <dgm:pt modelId="{A3871C7D-A23E-4E76-8C8C-5412CB041827}" type="pres">
      <dgm:prSet presAssocID="{E5A1382E-4A47-4F2C-8476-F460EB138FAC}" presName="sibTrans" presStyleCnt="0"/>
      <dgm:spPr/>
    </dgm:pt>
    <dgm:pt modelId="{A5595756-CF7B-4CDA-8592-709C50E679C9}" type="pres">
      <dgm:prSet presAssocID="{127ABCFF-92E8-4E74-AEA4-FB759E94CD93}" presName="textNode" presStyleLbl="node1" presStyleIdx="2" presStyleCnt="3">
        <dgm:presLayoutVars>
          <dgm:bulletEnabled val="1"/>
        </dgm:presLayoutVars>
      </dgm:prSet>
      <dgm:spPr/>
    </dgm:pt>
  </dgm:ptLst>
  <dgm:cxnLst>
    <dgm:cxn modelId="{4BFD0316-726D-4EF6-BE39-C0BD1D3486F4}" type="presOf" srcId="{EA47A4C0-FE1D-44B3-A4E6-11EEA0D1777A}" destId="{7C9366C0-DF4F-486C-911A-9F5C3C2046CD}" srcOrd="0" destOrd="0" presId="urn:microsoft.com/office/officeart/2005/8/layout/hProcess9"/>
    <dgm:cxn modelId="{1411476D-AD27-4642-8304-6BA56CFBDB63}" srcId="{E9BBD75C-23B0-424B-9ADB-196AC4CF3A0D}" destId="{EA47A4C0-FE1D-44B3-A4E6-11EEA0D1777A}" srcOrd="0" destOrd="0" parTransId="{AAF6B931-65E6-4FAD-B50C-9DE802844F35}" sibTransId="{1DA2C9E1-2F40-41E9-9E9A-FDA2B3523E13}"/>
    <dgm:cxn modelId="{65ABC1A0-DBFA-4D1F-92F3-28305F623B95}" srcId="{E9BBD75C-23B0-424B-9ADB-196AC4CF3A0D}" destId="{127ABCFF-92E8-4E74-AEA4-FB759E94CD93}" srcOrd="2" destOrd="0" parTransId="{EABA0B55-7287-481C-9D05-8603E6342852}" sibTransId="{F455995F-E1B6-4414-82DD-B9BE8EDB692B}"/>
    <dgm:cxn modelId="{18F947A1-477D-4B9C-B54E-07FFAD34F254}" type="presOf" srcId="{6817E904-38E2-4232-8A2F-F313F132934E}" destId="{1EDBF56F-E949-4243-90F4-329B86CA5D43}" srcOrd="0" destOrd="0" presId="urn:microsoft.com/office/officeart/2005/8/layout/hProcess9"/>
    <dgm:cxn modelId="{57FD6EC5-4A29-4F23-B74E-9B91B12B1330}" srcId="{E9BBD75C-23B0-424B-9ADB-196AC4CF3A0D}" destId="{6817E904-38E2-4232-8A2F-F313F132934E}" srcOrd="1" destOrd="0" parTransId="{6B75A6BF-CC11-4F85-BD69-E99253ED6D2C}" sibTransId="{E5A1382E-4A47-4F2C-8476-F460EB138FAC}"/>
    <dgm:cxn modelId="{DD1DD9E4-D0C6-440E-88C9-EFE1DBDCB3CB}" type="presOf" srcId="{127ABCFF-92E8-4E74-AEA4-FB759E94CD93}" destId="{A5595756-CF7B-4CDA-8592-709C50E679C9}" srcOrd="0" destOrd="0" presId="urn:microsoft.com/office/officeart/2005/8/layout/hProcess9"/>
    <dgm:cxn modelId="{1CE972ED-AD0C-4C2A-B38B-87668D2CC201}" type="presOf" srcId="{E9BBD75C-23B0-424B-9ADB-196AC4CF3A0D}" destId="{8D72528B-8B71-42B3-89DA-7CDE6DBCE6A5}" srcOrd="0" destOrd="0" presId="urn:microsoft.com/office/officeart/2005/8/layout/hProcess9"/>
    <dgm:cxn modelId="{38751820-77BD-429E-BCC4-C24218718E1D}" type="presParOf" srcId="{8D72528B-8B71-42B3-89DA-7CDE6DBCE6A5}" destId="{EDA1A3BF-6FF0-421C-86C9-55E65D414D8A}" srcOrd="0" destOrd="0" presId="urn:microsoft.com/office/officeart/2005/8/layout/hProcess9"/>
    <dgm:cxn modelId="{D973E63B-ADC9-4573-B10A-C36773AB9E1C}" type="presParOf" srcId="{8D72528B-8B71-42B3-89DA-7CDE6DBCE6A5}" destId="{A4929F9A-5F67-4EB1-B9CB-97C4F96A63FF}" srcOrd="1" destOrd="0" presId="urn:microsoft.com/office/officeart/2005/8/layout/hProcess9"/>
    <dgm:cxn modelId="{DCF73AD1-2846-470B-A5A9-1756185144B2}" type="presParOf" srcId="{A4929F9A-5F67-4EB1-B9CB-97C4F96A63FF}" destId="{7C9366C0-DF4F-486C-911A-9F5C3C2046CD}" srcOrd="0" destOrd="0" presId="urn:microsoft.com/office/officeart/2005/8/layout/hProcess9"/>
    <dgm:cxn modelId="{972D1F64-C6D5-466B-8B4A-6C0F4DBF5C54}" type="presParOf" srcId="{A4929F9A-5F67-4EB1-B9CB-97C4F96A63FF}" destId="{28757B75-FC3E-4861-A0ED-94206F5DCE45}" srcOrd="1" destOrd="0" presId="urn:microsoft.com/office/officeart/2005/8/layout/hProcess9"/>
    <dgm:cxn modelId="{6CB66BF0-8D8C-4DC5-8802-020004086D1D}" type="presParOf" srcId="{A4929F9A-5F67-4EB1-B9CB-97C4F96A63FF}" destId="{1EDBF56F-E949-4243-90F4-329B86CA5D43}" srcOrd="2" destOrd="0" presId="urn:microsoft.com/office/officeart/2005/8/layout/hProcess9"/>
    <dgm:cxn modelId="{87722D23-AE4A-4CCB-8FC6-72D95808608E}" type="presParOf" srcId="{A4929F9A-5F67-4EB1-B9CB-97C4F96A63FF}" destId="{A3871C7D-A23E-4E76-8C8C-5412CB041827}" srcOrd="3" destOrd="0" presId="urn:microsoft.com/office/officeart/2005/8/layout/hProcess9"/>
    <dgm:cxn modelId="{74028D55-7B32-4EC0-98D3-0F4521486719}" type="presParOf" srcId="{A4929F9A-5F67-4EB1-B9CB-97C4F96A63FF}" destId="{A5595756-CF7B-4CDA-8592-709C50E679C9}"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FCC45-479C-4444-9360-1B421117F8D2}">
      <dsp:nvSpPr>
        <dsp:cNvPr id="0" name=""/>
        <dsp:cNvSpPr/>
      </dsp:nvSpPr>
      <dsp:spPr>
        <a:xfrm>
          <a:off x="0" y="1583"/>
          <a:ext cx="9042676" cy="12122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u="sng" kern="1200" dirty="0">
              <a:solidFill>
                <a:schemeClr val="bg1"/>
              </a:solidFill>
            </a:rPr>
            <a:t>Ziel</a:t>
          </a:r>
          <a:r>
            <a:rPr lang="de-DE" sz="2400" b="1" kern="1200" dirty="0">
              <a:solidFill>
                <a:schemeClr val="bg1"/>
              </a:solidFill>
            </a:rPr>
            <a:t> NATO-SLP 3332 </a:t>
          </a:r>
          <a:r>
            <a:rPr lang="de-DE" sz="2400" kern="1200" dirty="0">
              <a:solidFill>
                <a:schemeClr val="bg1"/>
              </a:solidFill>
            </a:rPr>
            <a:t>oder höher für Dienstzeit nach dem Studium</a:t>
          </a:r>
          <a:endParaRPr lang="en-US" sz="2400" b="1" kern="1200" dirty="0">
            <a:solidFill>
              <a:schemeClr val="bg1"/>
            </a:solidFill>
          </a:endParaRPr>
        </a:p>
      </dsp:txBody>
      <dsp:txXfrm>
        <a:off x="59177" y="60760"/>
        <a:ext cx="8924322" cy="1093895"/>
      </dsp:txXfrm>
    </dsp:sp>
    <dsp:sp modelId="{59D58977-6EC5-4FBC-8832-F99289D9A702}">
      <dsp:nvSpPr>
        <dsp:cNvPr id="0" name=""/>
        <dsp:cNvSpPr/>
      </dsp:nvSpPr>
      <dsp:spPr>
        <a:xfrm>
          <a:off x="0" y="1227066"/>
          <a:ext cx="9042676" cy="1212249"/>
        </a:xfrm>
        <a:prstGeom prst="roundRect">
          <a:avLst/>
        </a:prstGeom>
        <a:solidFill>
          <a:schemeClr val="accent2">
            <a:hueOff val="501362"/>
            <a:satOff val="45"/>
            <a:lumOff val="-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kern="1200" dirty="0">
              <a:solidFill>
                <a:schemeClr val="bg1"/>
              </a:solidFill>
            </a:rPr>
            <a:t>2 TWS </a:t>
          </a:r>
          <a:r>
            <a:rPr lang="de-DE" sz="2400" kern="1200" dirty="0">
              <a:solidFill>
                <a:schemeClr val="bg1"/>
              </a:solidFill>
            </a:rPr>
            <a:t>im </a:t>
          </a:r>
          <a:r>
            <a:rPr lang="de-DE" sz="2400" b="1" kern="1200" dirty="0">
              <a:solidFill>
                <a:schemeClr val="bg1"/>
              </a:solidFill>
            </a:rPr>
            <a:t>2. Studienjahr</a:t>
          </a:r>
          <a:r>
            <a:rPr lang="de-DE" sz="2400" kern="1200" dirty="0">
              <a:solidFill>
                <a:schemeClr val="bg1"/>
              </a:solidFill>
            </a:rPr>
            <a:t> (MB im 3. Studienjahr)</a:t>
          </a:r>
          <a:endParaRPr lang="en-US" sz="2400" kern="1200" dirty="0">
            <a:solidFill>
              <a:schemeClr val="bg1"/>
            </a:solidFill>
          </a:endParaRPr>
        </a:p>
      </dsp:txBody>
      <dsp:txXfrm>
        <a:off x="59177" y="1286243"/>
        <a:ext cx="8924322" cy="1093895"/>
      </dsp:txXfrm>
    </dsp:sp>
    <dsp:sp modelId="{7A8201E8-E957-41C5-BDF0-EF382B4FE89F}">
      <dsp:nvSpPr>
        <dsp:cNvPr id="0" name=""/>
        <dsp:cNvSpPr/>
      </dsp:nvSpPr>
      <dsp:spPr>
        <a:xfrm>
          <a:off x="0" y="2452548"/>
          <a:ext cx="9042676" cy="1212249"/>
        </a:xfrm>
        <a:prstGeom prst="roundRect">
          <a:avLst/>
        </a:prstGeom>
        <a:solidFill>
          <a:schemeClr val="accent2">
            <a:hueOff val="1002723"/>
            <a:satOff val="8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u="none" kern="1200" dirty="0">
              <a:solidFill>
                <a:schemeClr val="bg1"/>
              </a:solidFill>
            </a:rPr>
            <a:t>Teilnahmepflicht </a:t>
          </a:r>
          <a:r>
            <a:rPr lang="de-DE" sz="2400" b="0" u="none" kern="1200" dirty="0">
              <a:solidFill>
                <a:schemeClr val="bg1"/>
              </a:solidFill>
            </a:rPr>
            <a:t>(</a:t>
          </a:r>
          <a:r>
            <a:rPr lang="de-DE" sz="2400" b="0" u="none" kern="1200" dirty="0" err="1">
              <a:solidFill>
                <a:schemeClr val="bg1"/>
              </a:solidFill>
            </a:rPr>
            <a:t>unabh</a:t>
          </a:r>
          <a:r>
            <a:rPr lang="de-DE" sz="2400" b="0" u="none" kern="1200" dirty="0">
              <a:solidFill>
                <a:schemeClr val="bg1"/>
              </a:solidFill>
            </a:rPr>
            <a:t>. von Nachschulung) </a:t>
          </a:r>
          <a:r>
            <a:rPr lang="de-DE" sz="2400" u="none" kern="1200" dirty="0">
              <a:solidFill>
                <a:schemeClr val="bg1"/>
              </a:solidFill>
            </a:rPr>
            <a:t>für </a:t>
          </a:r>
          <a:r>
            <a:rPr lang="de-DE" sz="2400" b="1" u="none" kern="1200" dirty="0">
              <a:solidFill>
                <a:schemeClr val="bg1"/>
              </a:solidFill>
            </a:rPr>
            <a:t>alle studierenden Offiziere und OA </a:t>
          </a:r>
          <a:r>
            <a:rPr lang="de-DE" sz="2400" u="none" kern="1200" dirty="0">
              <a:solidFill>
                <a:schemeClr val="bg1"/>
              </a:solidFill>
            </a:rPr>
            <a:t>auch bei sehr guten Vorkenntnissen </a:t>
          </a:r>
          <a:endParaRPr lang="en-US" sz="2400" u="none" kern="1200" dirty="0">
            <a:solidFill>
              <a:schemeClr val="bg1"/>
            </a:solidFill>
          </a:endParaRPr>
        </a:p>
      </dsp:txBody>
      <dsp:txXfrm>
        <a:off x="59177" y="2511725"/>
        <a:ext cx="8924322" cy="1093895"/>
      </dsp:txXfrm>
    </dsp:sp>
    <dsp:sp modelId="{5628B970-CF16-411B-94C4-53E42C39EE21}">
      <dsp:nvSpPr>
        <dsp:cNvPr id="0" name=""/>
        <dsp:cNvSpPr/>
      </dsp:nvSpPr>
      <dsp:spPr>
        <a:xfrm>
          <a:off x="0" y="3679615"/>
          <a:ext cx="9042676" cy="1212249"/>
        </a:xfrm>
        <a:prstGeom prst="roundRect">
          <a:avLst/>
        </a:prstGeom>
        <a:solidFill>
          <a:schemeClr val="accent2">
            <a:hueOff val="1504085"/>
            <a:satOff val="134"/>
            <a:lumOff val="-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none" kern="1200" dirty="0" err="1">
              <a:solidFill>
                <a:schemeClr val="bg1"/>
              </a:solidFill>
            </a:rPr>
            <a:t>Einstufungstest</a:t>
          </a:r>
          <a:r>
            <a:rPr lang="en-US" sz="2400" u="none" kern="1200" dirty="0">
              <a:solidFill>
                <a:schemeClr val="bg1"/>
              </a:solidFill>
            </a:rPr>
            <a:t> </a:t>
          </a:r>
          <a:r>
            <a:rPr lang="en-US" sz="2400" u="none" kern="1200" dirty="0" err="1">
              <a:solidFill>
                <a:schemeClr val="bg1"/>
              </a:solidFill>
            </a:rPr>
            <a:t>zur</a:t>
          </a:r>
          <a:r>
            <a:rPr lang="en-US" sz="2400" u="none" kern="1200" dirty="0">
              <a:solidFill>
                <a:schemeClr val="bg1"/>
              </a:solidFill>
            </a:rPr>
            <a:t> </a:t>
          </a:r>
          <a:r>
            <a:rPr lang="en-US" sz="2400" u="none" kern="1200" dirty="0" err="1">
              <a:solidFill>
                <a:schemeClr val="bg1"/>
              </a:solidFill>
            </a:rPr>
            <a:t>Kursplanung</a:t>
          </a:r>
          <a:r>
            <a:rPr lang="en-US" sz="2400" u="none" kern="1200" dirty="0">
              <a:solidFill>
                <a:schemeClr val="bg1"/>
              </a:solidFill>
            </a:rPr>
            <a:t> Feb./ </a:t>
          </a:r>
          <a:r>
            <a:rPr lang="en-US" sz="2400" u="none" kern="1200" dirty="0" err="1">
              <a:solidFill>
                <a:schemeClr val="bg1"/>
              </a:solidFill>
            </a:rPr>
            <a:t>März</a:t>
          </a:r>
          <a:r>
            <a:rPr lang="en-US" sz="2400" u="none" kern="1200" dirty="0">
              <a:solidFill>
                <a:schemeClr val="bg1"/>
              </a:solidFill>
            </a:rPr>
            <a:t> 1. </a:t>
          </a:r>
          <a:r>
            <a:rPr lang="en-US" sz="2400" u="none" kern="1200" dirty="0" err="1">
              <a:solidFill>
                <a:schemeClr val="bg1"/>
              </a:solidFill>
            </a:rPr>
            <a:t>Studienjahr</a:t>
          </a:r>
          <a:endParaRPr lang="en-US" sz="2400" u="none" kern="1200" dirty="0">
            <a:solidFill>
              <a:schemeClr val="bg1"/>
            </a:solidFill>
          </a:endParaRPr>
        </a:p>
      </dsp:txBody>
      <dsp:txXfrm>
        <a:off x="59177" y="3738792"/>
        <a:ext cx="8924322" cy="1093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D097-BBF1-4F64-B9C9-3E416C558093}">
      <dsp:nvSpPr>
        <dsp:cNvPr id="0" name=""/>
        <dsp:cNvSpPr/>
      </dsp:nvSpPr>
      <dsp:spPr>
        <a:xfrm>
          <a:off x="0" y="290455"/>
          <a:ext cx="7409398" cy="9999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b="1" kern="1200" dirty="0"/>
            <a:t>Prüfungen</a:t>
          </a:r>
        </a:p>
      </dsp:txBody>
      <dsp:txXfrm>
        <a:off x="48813" y="339268"/>
        <a:ext cx="7311772" cy="902312"/>
      </dsp:txXfrm>
    </dsp:sp>
    <dsp:sp modelId="{72856150-0DC3-479A-B274-97184C4949CC}">
      <dsp:nvSpPr>
        <dsp:cNvPr id="0" name=""/>
        <dsp:cNvSpPr/>
      </dsp:nvSpPr>
      <dsp:spPr>
        <a:xfrm>
          <a:off x="0" y="1304794"/>
          <a:ext cx="7409398" cy="999938"/>
        </a:xfrm>
        <a:prstGeom prst="roundRect">
          <a:avLst/>
        </a:prstGeom>
        <a:solidFill>
          <a:schemeClr val="accent2">
            <a:hueOff val="501362"/>
            <a:satOff val="45"/>
            <a:lumOff val="-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kern="1200" dirty="0">
              <a:solidFill>
                <a:schemeClr val="bg1"/>
              </a:solidFill>
            </a:rPr>
            <a:t>Hören, Lesen &amp; Schreiben </a:t>
          </a:r>
          <a:br>
            <a:rPr lang="de-DE" sz="2400" b="1" kern="1200" dirty="0">
              <a:solidFill>
                <a:schemeClr val="bg1"/>
              </a:solidFill>
            </a:rPr>
          </a:br>
          <a:r>
            <a:rPr lang="de-DE" sz="2400" b="0" kern="1200" dirty="0">
              <a:solidFill>
                <a:schemeClr val="bg1"/>
              </a:solidFill>
            </a:rPr>
            <a:t>als</a:t>
          </a:r>
          <a:r>
            <a:rPr lang="de-DE" sz="2400" b="1" kern="1200" dirty="0">
              <a:solidFill>
                <a:schemeClr val="bg1"/>
              </a:solidFill>
            </a:rPr>
            <a:t> zentrale Termine </a:t>
          </a:r>
          <a:r>
            <a:rPr lang="de-DE" sz="2400" kern="1200" dirty="0">
              <a:solidFill>
                <a:schemeClr val="bg1"/>
              </a:solidFill>
            </a:rPr>
            <a:t>im </a:t>
          </a:r>
          <a:r>
            <a:rPr lang="de-DE" sz="2400" b="1" kern="1200" dirty="0">
              <a:solidFill>
                <a:schemeClr val="bg1"/>
              </a:solidFill>
            </a:rPr>
            <a:t>FT </a:t>
          </a:r>
          <a:endParaRPr lang="en-US" sz="2400" b="1" kern="1200" dirty="0">
            <a:solidFill>
              <a:schemeClr val="bg1"/>
            </a:solidFill>
          </a:endParaRPr>
        </a:p>
      </dsp:txBody>
      <dsp:txXfrm>
        <a:off x="48813" y="1353607"/>
        <a:ext cx="7311772" cy="902312"/>
      </dsp:txXfrm>
    </dsp:sp>
    <dsp:sp modelId="{11C51040-683D-4857-8EA7-729F65CDC0B6}">
      <dsp:nvSpPr>
        <dsp:cNvPr id="0" name=""/>
        <dsp:cNvSpPr/>
      </dsp:nvSpPr>
      <dsp:spPr>
        <a:xfrm>
          <a:off x="0" y="2321335"/>
          <a:ext cx="7409398" cy="999938"/>
        </a:xfrm>
        <a:prstGeom prst="roundRect">
          <a:avLst/>
        </a:prstGeom>
        <a:solidFill>
          <a:schemeClr val="accent2">
            <a:hueOff val="1002723"/>
            <a:satOff val="8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kern="1200" dirty="0">
              <a:solidFill>
                <a:schemeClr val="bg1"/>
              </a:solidFill>
            </a:rPr>
            <a:t>Mündliche</a:t>
          </a:r>
          <a:r>
            <a:rPr lang="de-DE" sz="2400" kern="1200" dirty="0">
              <a:solidFill>
                <a:schemeClr val="bg1"/>
              </a:solidFill>
            </a:rPr>
            <a:t> </a:t>
          </a:r>
          <a:r>
            <a:rPr lang="de-DE" sz="2400" b="1" kern="1200" dirty="0">
              <a:solidFill>
                <a:schemeClr val="bg1"/>
              </a:solidFill>
            </a:rPr>
            <a:t>Prüfungen</a:t>
          </a:r>
          <a:r>
            <a:rPr lang="de-DE" sz="2400" kern="1200" dirty="0">
              <a:solidFill>
                <a:schemeClr val="bg1"/>
              </a:solidFill>
            </a:rPr>
            <a:t> </a:t>
          </a:r>
          <a:br>
            <a:rPr lang="de-DE" sz="2400" kern="1200" dirty="0">
              <a:solidFill>
                <a:schemeClr val="bg1"/>
              </a:solidFill>
            </a:rPr>
          </a:br>
          <a:r>
            <a:rPr lang="de-DE" sz="2400" kern="1200" dirty="0">
              <a:solidFill>
                <a:schemeClr val="bg1"/>
              </a:solidFill>
            </a:rPr>
            <a:t>gestaffelt immer mittwochs</a:t>
          </a:r>
          <a:br>
            <a:rPr lang="de-DE" sz="2400" kern="1200" dirty="0">
              <a:solidFill>
                <a:schemeClr val="bg1"/>
              </a:solidFill>
            </a:rPr>
          </a:br>
          <a:r>
            <a:rPr lang="de-DE" sz="2400" kern="1200" dirty="0">
              <a:solidFill>
                <a:schemeClr val="bg1"/>
              </a:solidFill>
            </a:rPr>
            <a:t>Anmeldung auf ILIAS nach Aufruf per Mail</a:t>
          </a:r>
          <a:endParaRPr lang="en-US" sz="2400" kern="1200" dirty="0">
            <a:solidFill>
              <a:schemeClr val="bg1"/>
            </a:solidFill>
          </a:endParaRPr>
        </a:p>
      </dsp:txBody>
      <dsp:txXfrm>
        <a:off x="48813" y="2370148"/>
        <a:ext cx="7311772" cy="902312"/>
      </dsp:txXfrm>
    </dsp:sp>
    <dsp:sp modelId="{44A5EE0A-1105-4F73-8C63-E53A3C52BDBE}">
      <dsp:nvSpPr>
        <dsp:cNvPr id="0" name=""/>
        <dsp:cNvSpPr/>
      </dsp:nvSpPr>
      <dsp:spPr>
        <a:xfrm>
          <a:off x="0" y="3345765"/>
          <a:ext cx="7409398" cy="999938"/>
        </a:xfrm>
        <a:prstGeom prst="roundRect">
          <a:avLst/>
        </a:prstGeom>
        <a:solidFill>
          <a:schemeClr val="accent2">
            <a:hueOff val="1504085"/>
            <a:satOff val="134"/>
            <a:lumOff val="-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kern="1200" dirty="0">
              <a:solidFill>
                <a:schemeClr val="bg1"/>
              </a:solidFill>
            </a:rPr>
            <a:t>Zeugnis bei Verlassen der Universität</a:t>
          </a:r>
          <a:endParaRPr lang="de-DE" sz="2400" kern="1200" dirty="0"/>
        </a:p>
      </dsp:txBody>
      <dsp:txXfrm>
        <a:off x="48813" y="3394578"/>
        <a:ext cx="7311772" cy="902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D097-BBF1-4F64-B9C9-3E416C558093}">
      <dsp:nvSpPr>
        <dsp:cNvPr id="0" name=""/>
        <dsp:cNvSpPr/>
      </dsp:nvSpPr>
      <dsp:spPr>
        <a:xfrm>
          <a:off x="0" y="15133"/>
          <a:ext cx="7745890" cy="1029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b="1" kern="1200" dirty="0"/>
            <a:t>Wahlmöglichkeit Französisch</a:t>
          </a:r>
        </a:p>
      </dsp:txBody>
      <dsp:txXfrm>
        <a:off x="50261" y="65394"/>
        <a:ext cx="7645368" cy="929078"/>
      </dsp:txXfrm>
    </dsp:sp>
    <dsp:sp modelId="{8157D88B-DCD6-45D7-895C-88833D78C258}">
      <dsp:nvSpPr>
        <dsp:cNvPr id="0" name=""/>
        <dsp:cNvSpPr/>
      </dsp:nvSpPr>
      <dsp:spPr>
        <a:xfrm>
          <a:off x="0" y="1203133"/>
          <a:ext cx="7745890" cy="1029600"/>
        </a:xfrm>
        <a:prstGeom prst="roundRect">
          <a:avLst/>
        </a:prstGeom>
        <a:solidFill>
          <a:schemeClr val="accent2">
            <a:hueOff val="501362"/>
            <a:satOff val="45"/>
            <a:lumOff val="-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1" u="sng" kern="1200" dirty="0"/>
            <a:t>Voraussetzungen</a:t>
          </a:r>
          <a:r>
            <a:rPr lang="de-DE" sz="2400" b="1" u="none" kern="1200" dirty="0"/>
            <a:t>:  </a:t>
          </a:r>
          <a:br>
            <a:rPr lang="de-DE" sz="2400" b="1" u="none" kern="1200" dirty="0"/>
          </a:br>
          <a:r>
            <a:rPr lang="de-DE" sz="2400" kern="1200" dirty="0"/>
            <a:t>Einstufungstest Englisch &gt;150 Punkte &amp; AL 3332</a:t>
          </a:r>
          <a:endParaRPr lang="de-DE" sz="2400" u="sng" kern="1200" dirty="0"/>
        </a:p>
      </dsp:txBody>
      <dsp:txXfrm>
        <a:off x="50261" y="1253394"/>
        <a:ext cx="7645368" cy="929078"/>
      </dsp:txXfrm>
    </dsp:sp>
    <dsp:sp modelId="{AE5852E2-6E8B-4FE6-A300-9DDB646684D4}">
      <dsp:nvSpPr>
        <dsp:cNvPr id="0" name=""/>
        <dsp:cNvSpPr/>
      </dsp:nvSpPr>
      <dsp:spPr>
        <a:xfrm>
          <a:off x="0" y="2391133"/>
          <a:ext cx="7745890" cy="1029600"/>
        </a:xfrm>
        <a:prstGeom prst="roundRect">
          <a:avLst/>
        </a:prstGeom>
        <a:solidFill>
          <a:schemeClr val="accent2">
            <a:hueOff val="1002723"/>
            <a:satOff val="8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bg1"/>
              </a:solidFill>
            </a:rPr>
            <a:t>Freiwillige Teilnahme </a:t>
          </a:r>
          <a:r>
            <a:rPr lang="de-DE" sz="2400" b="1" kern="1200" dirty="0">
              <a:solidFill>
                <a:schemeClr val="bg1"/>
              </a:solidFill>
            </a:rPr>
            <a:t>zusätzlich</a:t>
          </a:r>
          <a:r>
            <a:rPr lang="de-DE" sz="2400" kern="1200" dirty="0">
              <a:solidFill>
                <a:schemeClr val="bg1"/>
              </a:solidFill>
            </a:rPr>
            <a:t> zur Pflichtsprachausbildung Englisch </a:t>
          </a:r>
          <a:r>
            <a:rPr lang="de-DE" sz="2400" b="1" kern="1200" dirty="0">
              <a:solidFill>
                <a:schemeClr val="bg1"/>
              </a:solidFill>
            </a:rPr>
            <a:t>möglich</a:t>
          </a:r>
        </a:p>
      </dsp:txBody>
      <dsp:txXfrm>
        <a:off x="50261" y="2441394"/>
        <a:ext cx="7645368" cy="929078"/>
      </dsp:txXfrm>
    </dsp:sp>
    <dsp:sp modelId="{C1C250F0-91E7-4401-891B-28777DEA19EA}">
      <dsp:nvSpPr>
        <dsp:cNvPr id="0" name=""/>
        <dsp:cNvSpPr/>
      </dsp:nvSpPr>
      <dsp:spPr>
        <a:xfrm>
          <a:off x="0" y="3579133"/>
          <a:ext cx="7745890" cy="1029600"/>
        </a:xfrm>
        <a:prstGeom prst="roundRect">
          <a:avLst/>
        </a:prstGeom>
        <a:solidFill>
          <a:schemeClr val="accent2">
            <a:hueOff val="1504085"/>
            <a:satOff val="134"/>
            <a:lumOff val="-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charset="0"/>
            <a:buNone/>
          </a:pPr>
          <a:r>
            <a:rPr lang="de-DE" sz="2400" b="1" kern="1200" dirty="0">
              <a:solidFill>
                <a:schemeClr val="bg1"/>
              </a:solidFill>
            </a:rPr>
            <a:t>       Priorität </a:t>
          </a:r>
          <a:r>
            <a:rPr lang="de-DE" sz="2400" b="0" kern="1200" dirty="0">
              <a:solidFill>
                <a:schemeClr val="bg1"/>
              </a:solidFill>
            </a:rPr>
            <a:t>Ablegen des </a:t>
          </a:r>
          <a:r>
            <a:rPr lang="de-DE" sz="2400" b="1" kern="1200" dirty="0">
              <a:solidFill>
                <a:schemeClr val="bg1"/>
              </a:solidFill>
            </a:rPr>
            <a:t>Englisch-SLP</a:t>
          </a:r>
          <a:endParaRPr lang="de-DE" sz="2400" kern="1200" dirty="0">
            <a:solidFill>
              <a:schemeClr val="bg1"/>
            </a:solidFill>
          </a:endParaRPr>
        </a:p>
      </dsp:txBody>
      <dsp:txXfrm>
        <a:off x="50261" y="3629394"/>
        <a:ext cx="7645368" cy="929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D097-BBF1-4F64-B9C9-3E416C558093}">
      <dsp:nvSpPr>
        <dsp:cNvPr id="0" name=""/>
        <dsp:cNvSpPr/>
      </dsp:nvSpPr>
      <dsp:spPr>
        <a:xfrm>
          <a:off x="0" y="0"/>
          <a:ext cx="7889192" cy="6372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b="1" kern="1200" dirty="0"/>
            <a:t>                Wahl(</a:t>
          </a:r>
          <a:r>
            <a:rPr lang="de-DE" sz="3200" b="1" kern="1200" dirty="0" err="1"/>
            <a:t>pflicht</a:t>
          </a:r>
          <a:r>
            <a:rPr lang="de-DE" sz="3200" b="1" kern="1200" dirty="0"/>
            <a:t>)</a:t>
          </a:r>
          <a:r>
            <a:rPr lang="de-DE" sz="3200" b="1" kern="1200" dirty="0" err="1"/>
            <a:t>module</a:t>
          </a:r>
          <a:r>
            <a:rPr lang="de-DE" sz="3200" b="1" kern="1200" dirty="0"/>
            <a:t>        ECTS</a:t>
          </a:r>
        </a:p>
      </dsp:txBody>
      <dsp:txXfrm>
        <a:off x="31106" y="31106"/>
        <a:ext cx="7826980" cy="575003"/>
      </dsp:txXfrm>
    </dsp:sp>
    <dsp:sp modelId="{9B253CC1-02FF-476E-951D-1DF8561D845C}">
      <dsp:nvSpPr>
        <dsp:cNvPr id="0" name=""/>
        <dsp:cNvSpPr/>
      </dsp:nvSpPr>
      <dsp:spPr>
        <a:xfrm>
          <a:off x="0" y="620929"/>
          <a:ext cx="7889192" cy="637215"/>
        </a:xfrm>
        <a:prstGeom prst="roundRect">
          <a:avLst/>
        </a:prstGeom>
        <a:solidFill>
          <a:schemeClr val="accent2">
            <a:hueOff val="250681"/>
            <a:satOff val="22"/>
            <a:lumOff val="-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0" kern="1200" dirty="0">
              <a:solidFill>
                <a:schemeClr val="bg1"/>
              </a:solidFill>
            </a:rPr>
            <a:t>Französisch und Arabisch KUWI</a:t>
          </a:r>
        </a:p>
      </dsp:txBody>
      <dsp:txXfrm>
        <a:off x="31106" y="652035"/>
        <a:ext cx="7826980" cy="575003"/>
      </dsp:txXfrm>
    </dsp:sp>
    <dsp:sp modelId="{8157D88B-DCD6-45D7-895C-88833D78C258}">
      <dsp:nvSpPr>
        <dsp:cNvPr id="0" name=""/>
        <dsp:cNvSpPr/>
      </dsp:nvSpPr>
      <dsp:spPr>
        <a:xfrm>
          <a:off x="0" y="1269224"/>
          <a:ext cx="7889192" cy="637215"/>
        </a:xfrm>
        <a:prstGeom prst="roundRect">
          <a:avLst/>
        </a:prstGeom>
        <a:solidFill>
          <a:schemeClr val="accent2">
            <a:hueOff val="501362"/>
            <a:satOff val="45"/>
            <a:lumOff val="-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0" u="none" kern="1200" dirty="0"/>
            <a:t>Technical English 1 + 2 MB</a:t>
          </a:r>
        </a:p>
      </dsp:txBody>
      <dsp:txXfrm>
        <a:off x="31106" y="1300330"/>
        <a:ext cx="7826980" cy="575003"/>
      </dsp:txXfrm>
    </dsp:sp>
    <dsp:sp modelId="{AE5852E2-6E8B-4FE6-A300-9DDB646684D4}">
      <dsp:nvSpPr>
        <dsp:cNvPr id="0" name=""/>
        <dsp:cNvSpPr/>
      </dsp:nvSpPr>
      <dsp:spPr>
        <a:xfrm>
          <a:off x="0" y="1930003"/>
          <a:ext cx="7889192" cy="637215"/>
        </a:xfrm>
        <a:prstGeom prst="roundRect">
          <a:avLst/>
        </a:prstGeom>
        <a:solidFill>
          <a:schemeClr val="accent2">
            <a:hueOff val="752042"/>
            <a:satOff val="67"/>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Business Englisch WOW</a:t>
          </a:r>
          <a:endParaRPr lang="de-DE" sz="2400" b="1" kern="1200" dirty="0">
            <a:solidFill>
              <a:schemeClr val="bg1"/>
            </a:solidFill>
          </a:endParaRPr>
        </a:p>
      </dsp:txBody>
      <dsp:txXfrm>
        <a:off x="31106" y="1961109"/>
        <a:ext cx="7826980" cy="575003"/>
      </dsp:txXfrm>
    </dsp:sp>
    <dsp:sp modelId="{52119A69-393E-4EB6-9591-D55C6AB33B99}">
      <dsp:nvSpPr>
        <dsp:cNvPr id="0" name=""/>
        <dsp:cNvSpPr/>
      </dsp:nvSpPr>
      <dsp:spPr>
        <a:xfrm>
          <a:off x="0" y="2592816"/>
          <a:ext cx="7889192" cy="637215"/>
        </a:xfrm>
        <a:prstGeom prst="roundRect">
          <a:avLst/>
        </a:prstGeom>
        <a:solidFill>
          <a:schemeClr val="accent2">
            <a:hueOff val="1002723"/>
            <a:satOff val="8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0" kern="1200" dirty="0">
              <a:solidFill>
                <a:schemeClr val="bg1"/>
              </a:solidFill>
            </a:rPr>
            <a:t>Aviation English AERO</a:t>
          </a:r>
          <a:endParaRPr lang="de-DE" sz="2400" b="1" kern="1200" dirty="0">
            <a:solidFill>
              <a:schemeClr val="bg1"/>
            </a:solidFill>
          </a:endParaRPr>
        </a:p>
      </dsp:txBody>
      <dsp:txXfrm>
        <a:off x="31106" y="2623922"/>
        <a:ext cx="7826980" cy="575003"/>
      </dsp:txXfrm>
    </dsp:sp>
    <dsp:sp modelId="{C9BA262B-DEB0-470A-9C17-042F72A38D16}">
      <dsp:nvSpPr>
        <dsp:cNvPr id="0" name=""/>
        <dsp:cNvSpPr/>
      </dsp:nvSpPr>
      <dsp:spPr>
        <a:xfrm>
          <a:off x="0" y="3246710"/>
          <a:ext cx="7889192" cy="637215"/>
        </a:xfrm>
        <a:prstGeom prst="roundRect">
          <a:avLst/>
        </a:prstGeom>
        <a:solidFill>
          <a:schemeClr val="accent2">
            <a:hueOff val="1253404"/>
            <a:satOff val="112"/>
            <a:lumOff val="-1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0" kern="1200" dirty="0">
              <a:solidFill>
                <a:schemeClr val="bg1"/>
              </a:solidFill>
            </a:rPr>
            <a:t>Military English</a:t>
          </a:r>
        </a:p>
      </dsp:txBody>
      <dsp:txXfrm>
        <a:off x="31106" y="3277816"/>
        <a:ext cx="7826980" cy="575003"/>
      </dsp:txXfrm>
    </dsp:sp>
    <dsp:sp modelId="{52227435-8F06-45F4-A90A-4D63E1AEC038}">
      <dsp:nvSpPr>
        <dsp:cNvPr id="0" name=""/>
        <dsp:cNvSpPr/>
      </dsp:nvSpPr>
      <dsp:spPr>
        <a:xfrm>
          <a:off x="0" y="3895809"/>
          <a:ext cx="7889192" cy="637215"/>
        </a:xfrm>
        <a:prstGeom prst="roundRect">
          <a:avLst/>
        </a:prstGeom>
        <a:solidFill>
          <a:schemeClr val="accent2">
            <a:hueOff val="1504085"/>
            <a:satOff val="134"/>
            <a:lumOff val="-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0" kern="1200" dirty="0">
              <a:solidFill>
                <a:schemeClr val="bg1"/>
              </a:solidFill>
            </a:rPr>
            <a:t>Office English/ Legal English </a:t>
          </a:r>
        </a:p>
      </dsp:txBody>
      <dsp:txXfrm>
        <a:off x="31106" y="3926915"/>
        <a:ext cx="7826980" cy="575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1A3BF-6FF0-421C-86C9-55E65D414D8A}">
      <dsp:nvSpPr>
        <dsp:cNvPr id="0" name=""/>
        <dsp:cNvSpPr/>
      </dsp:nvSpPr>
      <dsp:spPr>
        <a:xfrm>
          <a:off x="0" y="0"/>
          <a:ext cx="7979802" cy="500560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366C0-DF4F-486C-911A-9F5C3C2046CD}">
      <dsp:nvSpPr>
        <dsp:cNvPr id="0" name=""/>
        <dsp:cNvSpPr/>
      </dsp:nvSpPr>
      <dsp:spPr>
        <a:xfrm>
          <a:off x="8731" y="1501681"/>
          <a:ext cx="2616200" cy="2002242"/>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alle Unimitglieder</a:t>
          </a:r>
        </a:p>
      </dsp:txBody>
      <dsp:txXfrm>
        <a:off x="106472" y="1599422"/>
        <a:ext cx="2420718" cy="1806760"/>
      </dsp:txXfrm>
    </dsp:sp>
    <dsp:sp modelId="{1EDBF56F-E949-4243-90F4-329B86CA5D43}">
      <dsp:nvSpPr>
        <dsp:cNvPr id="0" name=""/>
        <dsp:cNvSpPr/>
      </dsp:nvSpPr>
      <dsp:spPr>
        <a:xfrm>
          <a:off x="2755899" y="1501681"/>
          <a:ext cx="2616200" cy="2002242"/>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t>€</a:t>
          </a:r>
          <a:r>
            <a:rPr lang="de-DE" sz="2400" kern="1200" dirty="0"/>
            <a:t> </a:t>
          </a:r>
          <a:r>
            <a:rPr lang="de-DE" sz="2400" b="1" kern="1200" dirty="0"/>
            <a:t>kostenpflichtig</a:t>
          </a:r>
        </a:p>
      </dsp:txBody>
      <dsp:txXfrm>
        <a:off x="2853640" y="1599422"/>
        <a:ext cx="2420718" cy="1806760"/>
      </dsp:txXfrm>
    </dsp:sp>
    <dsp:sp modelId="{A5595756-CF7B-4CDA-8592-709C50E679C9}">
      <dsp:nvSpPr>
        <dsp:cNvPr id="0" name=""/>
        <dsp:cNvSpPr/>
      </dsp:nvSpPr>
      <dsp:spPr>
        <a:xfrm>
          <a:off x="5503068" y="1501681"/>
          <a:ext cx="2616200" cy="2002242"/>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nachmittags/ abends</a:t>
          </a:r>
        </a:p>
      </dsp:txBody>
      <dsp:txXfrm>
        <a:off x="5600809" y="1599422"/>
        <a:ext cx="2420718" cy="1806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B16C4-52C6-4B56-8C1B-B43B76A34D37}" type="datetimeFigureOut">
              <a:rPr lang="de-DE" smtClean="0"/>
              <a:t>26.09.2024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F3F62-53D9-4B3B-BDAB-48D6E6B3EB01}" type="slidenum">
              <a:rPr lang="de-DE" smtClean="0"/>
              <a:t>‹Nr.›</a:t>
            </a:fld>
            <a:endParaRPr lang="de-DE"/>
          </a:p>
        </p:txBody>
      </p:sp>
    </p:spTree>
    <p:extLst>
      <p:ext uri="{BB962C8B-B14F-4D97-AF65-F5344CB8AC3E}">
        <p14:creationId xmlns:p14="http://schemas.microsoft.com/office/powerpoint/2010/main" val="19138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p:cNvSpPr>
          <p:nvPr>
            <p:ph type="sldImg"/>
          </p:nvPr>
        </p:nvSpPr>
        <p:spPr bwMode="auto">
          <a:noFill/>
          <a:ln>
            <a:solidFill>
              <a:srgbClr val="000000"/>
            </a:solidFill>
            <a:miter lim="800000"/>
            <a:headEnd/>
            <a:tailEnd/>
          </a:ln>
        </p:spPr>
      </p:sp>
      <p:sp>
        <p:nvSpPr>
          <p:cNvPr id="30722" name="Notizenplatzhalter 2"/>
          <p:cNvSpPr>
            <a:spLocks noGrp="1"/>
          </p:cNvSpPr>
          <p:nvPr>
            <p:ph type="body" idx="1"/>
          </p:nvPr>
        </p:nvSpPr>
        <p:spPr bwMode="auto">
          <a:noFill/>
        </p:spPr>
        <p:txBody>
          <a:bodyPr wrap="square" numCol="1" anchor="t" anchorCtr="0" compatLnSpc="1">
            <a:prstTxWarp prst="textNoShape">
              <a:avLst/>
            </a:prstTxWarp>
          </a:bodyPr>
          <a:lstStyle/>
          <a:p>
            <a:pPr marL="1200150" lvl="2" indent="-285750" eaLnBrk="1" hangingPunct="1">
              <a:spcBef>
                <a:spcPct val="0"/>
              </a:spcBef>
            </a:pPr>
            <a:endParaRPr lang="en-GB" sz="1400" dirty="0">
              <a:latin typeface="Arial" panose="020B0604020202020204" pitchFamily="34" charset="0"/>
              <a:cs typeface="Arial" panose="020B0604020202020204" pitchFamily="34" charset="0"/>
            </a:endParaRPr>
          </a:p>
          <a:p>
            <a:pPr marL="342900" indent="-342900" eaLnBrk="1" hangingPunct="1">
              <a:spcBef>
                <a:spcPct val="0"/>
              </a:spcBef>
            </a:pPr>
            <a:endParaRPr lang="en-GB" sz="1400" dirty="0">
              <a:latin typeface="Arial" panose="020B0604020202020204" pitchFamily="34" charset="0"/>
              <a:cs typeface="Arial" panose="020B0604020202020204" pitchFamily="34" charset="0"/>
            </a:endParaRPr>
          </a:p>
        </p:txBody>
      </p:sp>
      <p:sp>
        <p:nvSpPr>
          <p:cNvPr id="3481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060EF-FBCD-4E32-A0AA-9A62A2285751}" type="slidenum">
              <a:rPr lang="en-GB"/>
              <a:pPr fontAlgn="base">
                <a:spcBef>
                  <a:spcPct val="0"/>
                </a:spcBef>
                <a:spcAft>
                  <a:spcPct val="0"/>
                </a:spcAft>
                <a:defRPr/>
              </a:pPr>
              <a:t>19</a:t>
            </a:fld>
            <a:endParaRPr lang="en-GB"/>
          </a:p>
        </p:txBody>
      </p:sp>
    </p:spTree>
    <p:extLst>
      <p:ext uri="{BB962C8B-B14F-4D97-AF65-F5344CB8AC3E}">
        <p14:creationId xmlns:p14="http://schemas.microsoft.com/office/powerpoint/2010/main" val="19847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marL="1200150" marR="0" lvl="2" indent="-285750" algn="l" defTabSz="914400" rtl="0" eaLnBrk="1" fontAlgn="auto" latinLnBrk="0" hangingPunct="1">
              <a:lnSpc>
                <a:spcPct val="100000"/>
              </a:lnSpc>
              <a:spcBef>
                <a:spcPct val="0"/>
              </a:spcBef>
              <a:spcAft>
                <a:spcPts val="0"/>
              </a:spcAft>
              <a:buClrTx/>
              <a:buSzTx/>
              <a:buFontTx/>
              <a:buNone/>
              <a:tabLst/>
              <a:defRPr/>
            </a:pPr>
            <a:r>
              <a:rPr lang="de-DE" sz="1200" dirty="0"/>
              <a:t>*Die farbliche Markierung in ÜVAS erfolgt immer in der Reihenfolge gelb, grün, orange, hellgrün… und wird automatisch der als nächstes erfassten Prüfungskategorie zugeteilt. Die Farben sind nicht spezifisch für eine Prüfungskategorie. Wer keine anrechenbare Leistung nachholen muss, hat daher meist grüne Einträge für das NATO-SLP in Englisch oder Französisch, je nachdem, welche Sprache zuerst erfasst wird.</a:t>
            </a:r>
          </a:p>
          <a:p>
            <a:pPr marL="1200150" lvl="2" indent="-285750" eaLnBrk="1" hangingPunct="1">
              <a:spcBef>
                <a:spcPct val="0"/>
              </a:spcBef>
            </a:pPr>
            <a:endParaRPr lang="de-DE" sz="1300" dirty="0">
              <a:latin typeface="Arial" panose="020B0604020202020204" pitchFamily="34" charset="0"/>
              <a:cs typeface="Arial" panose="020B0604020202020204" pitchFamily="34" charset="0"/>
            </a:endParaRPr>
          </a:p>
        </p:txBody>
      </p:sp>
      <p:sp>
        <p:nvSpPr>
          <p:cNvPr id="3686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804CA1-5A2F-4F91-80F9-060CD2515258}" type="slidenum">
              <a:rPr lang="en-GB"/>
              <a:pPr fontAlgn="base">
                <a:spcBef>
                  <a:spcPct val="0"/>
                </a:spcBef>
                <a:spcAft>
                  <a:spcPct val="0"/>
                </a:spcAft>
                <a:defRPr/>
              </a:pPr>
              <a:t>20</a:t>
            </a:fld>
            <a:endParaRPr lang="en-GB"/>
          </a:p>
        </p:txBody>
      </p:sp>
    </p:spTree>
    <p:extLst>
      <p:ext uri="{BB962C8B-B14F-4D97-AF65-F5344CB8AC3E}">
        <p14:creationId xmlns:p14="http://schemas.microsoft.com/office/powerpoint/2010/main" val="43915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noTextEdi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32771" name="Foliennummernplatzhalter 3"/>
          <p:cNvSpPr txBox="1">
            <a:spLocks noGrp="1"/>
          </p:cNvSpPr>
          <p:nvPr/>
        </p:nvSpPr>
        <p:spPr bwMode="auto">
          <a:xfrm>
            <a:off x="3850443" y="9428583"/>
            <a:ext cx="2945659" cy="496332"/>
          </a:xfrm>
          <a:prstGeom prst="rect">
            <a:avLst/>
          </a:prstGeom>
          <a:noFill/>
          <a:ln>
            <a:miter lim="800000"/>
            <a:headEnd/>
            <a:tailEnd/>
          </a:ln>
        </p:spPr>
        <p:txBody>
          <a:bodyPr anchor="b"/>
          <a:lstStyle/>
          <a:p>
            <a:pPr algn="r">
              <a:defRPr/>
            </a:pPr>
            <a:fld id="{9FABFF93-756D-4A85-8B15-CEB32408F8F7}" type="slidenum">
              <a:rPr lang="en-GB" sz="1200">
                <a:latin typeface="+mn-lt"/>
              </a:rPr>
              <a:pPr algn="r">
                <a:defRPr/>
              </a:pPr>
              <a:t>22</a:t>
            </a:fld>
            <a:endParaRPr lang="en-GB" sz="1200">
              <a:latin typeface="+mn-lt"/>
            </a:endParaRPr>
          </a:p>
        </p:txBody>
      </p:sp>
    </p:spTree>
    <p:extLst>
      <p:ext uri="{BB962C8B-B14F-4D97-AF65-F5344CB8AC3E}">
        <p14:creationId xmlns:p14="http://schemas.microsoft.com/office/powerpoint/2010/main" val="193514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4096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4BB0F1-06F4-4830-A953-501D8B472D1C}" type="slidenum">
              <a:rPr lang="en-GB"/>
              <a:pPr fontAlgn="base">
                <a:spcBef>
                  <a:spcPct val="0"/>
                </a:spcBef>
                <a:spcAft>
                  <a:spcPct val="0"/>
                </a:spcAft>
                <a:defRPr/>
              </a:pPr>
              <a:t>23</a:t>
            </a:fld>
            <a:endParaRPr lang="en-GB"/>
          </a:p>
        </p:txBody>
      </p:sp>
    </p:spTree>
    <p:extLst>
      <p:ext uri="{BB962C8B-B14F-4D97-AF65-F5344CB8AC3E}">
        <p14:creationId xmlns:p14="http://schemas.microsoft.com/office/powerpoint/2010/main" val="351078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7389004C-BC87-4302-BEC1-D8EA2C4134F7}" type="datetime1">
              <a:rPr lang="en-US" smtClean="0"/>
              <a:t>9/26/2024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Einschleusungsvortrag Jahrgang 2023 AERO</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3389882198"/>
      </p:ext>
    </p:extLst>
  </p:cSld>
  <p:clrMapOvr>
    <a:masterClrMapping/>
  </p:clrMapOvr>
  <p:transition spd="slow" advTm="31704">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BE211CB1-1E18-45E4-A3C0-5F112071D1AC}" type="datetime1">
              <a:rPr lang="en-US" smtClean="0"/>
              <a:t>9/26/2024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Einschleusungsvortrag Jahrgang 2023 AERO</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678327270"/>
      </p:ext>
    </p:extLst>
  </p:cSld>
  <p:clrMapOvr>
    <a:masterClrMapping/>
  </p:clrMapOvr>
  <p:transition spd="slow" advTm="31704">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14405433-5D96-484A-80EB-6AB33013CA38}" type="datetime1">
              <a:rPr lang="en-US" smtClean="0"/>
              <a:t>9/26/2024</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Einschleusungsvortrag Jahrgang 2023 AERO</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222702684"/>
      </p:ext>
    </p:extLst>
  </p:cSld>
  <p:clrMapOvr>
    <a:masterClrMapping/>
  </p:clrMapOvr>
  <p:transition spd="slow" advTm="31704">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93A43B2-CF0B-4A95-A14B-D2BF9115F6EA}" type="datetime1">
              <a:rPr lang="en-US" smtClean="0"/>
              <a:t>9/26/2024</a:t>
            </a:fld>
            <a:endParaRPr lang="en-US" dirty="0"/>
          </a:p>
        </p:txBody>
      </p:sp>
      <p:sp>
        <p:nvSpPr>
          <p:cNvPr id="5" name="Fußzeilenplatzhalter 4"/>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6" name="Foliennummernplatzhalter 5"/>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1705279507"/>
      </p:ext>
    </p:extLst>
  </p:cSld>
  <p:clrMapOvr>
    <a:masterClrMapping/>
  </p:clrMapOvr>
  <p:transition spd="slow" advTm="31704">
    <p:wip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93A43B2-CF0B-4A95-A14B-D2BF9115F6EA}" type="datetime1">
              <a:rPr lang="en-US" smtClean="0"/>
              <a:t>9/26/2024</a:t>
            </a:fld>
            <a:endParaRPr lang="en-US" dirty="0"/>
          </a:p>
        </p:txBody>
      </p:sp>
      <p:sp>
        <p:nvSpPr>
          <p:cNvPr id="5" name="Fußzeilenplatzhalter 4"/>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6" name="Foliennummernplatzhalter 5"/>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2861988921"/>
      </p:ext>
    </p:extLst>
  </p:cSld>
  <p:clrMapOvr>
    <a:masterClrMapping/>
  </p:clrMapOvr>
  <p:transition spd="slow" advTm="31704">
    <p:wip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93A43B2-CF0B-4A95-A14B-D2BF9115F6EA}" type="datetime1">
              <a:rPr lang="en-US" smtClean="0"/>
              <a:t>9/26/2024</a:t>
            </a:fld>
            <a:endParaRPr lang="en-US" dirty="0"/>
          </a:p>
        </p:txBody>
      </p:sp>
      <p:sp>
        <p:nvSpPr>
          <p:cNvPr id="5" name="Fußzeilenplatzhalter 4"/>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6" name="Foliennummernplatzhalter 5"/>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494602037"/>
      </p:ext>
    </p:extLst>
  </p:cSld>
  <p:clrMapOvr>
    <a:masterClrMapping/>
  </p:clrMapOvr>
  <p:transition spd="slow" advTm="31704">
    <p:wip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93A43B2-CF0B-4A95-A14B-D2BF9115F6EA}" type="datetime1">
              <a:rPr lang="en-US" smtClean="0"/>
              <a:t>9/26/2024</a:t>
            </a:fld>
            <a:endParaRPr lang="en-US" dirty="0"/>
          </a:p>
        </p:txBody>
      </p:sp>
      <p:sp>
        <p:nvSpPr>
          <p:cNvPr id="6" name="Fußzeilenplatzhalter 5"/>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7" name="Foliennummernplatzhalter 6"/>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1497850528"/>
      </p:ext>
    </p:extLst>
  </p:cSld>
  <p:clrMapOvr>
    <a:masterClrMapping/>
  </p:clrMapOvr>
  <p:transition spd="slow" advTm="31704">
    <p:wip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93A43B2-CF0B-4A95-A14B-D2BF9115F6EA}" type="datetime1">
              <a:rPr lang="en-US" smtClean="0"/>
              <a:t>9/26/2024</a:t>
            </a:fld>
            <a:endParaRPr lang="en-US" dirty="0"/>
          </a:p>
        </p:txBody>
      </p:sp>
      <p:sp>
        <p:nvSpPr>
          <p:cNvPr id="8" name="Fußzeilenplatzhalter 7"/>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9" name="Foliennummernplatzhalter 8"/>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2018332156"/>
      </p:ext>
    </p:extLst>
  </p:cSld>
  <p:clrMapOvr>
    <a:masterClrMapping/>
  </p:clrMapOvr>
  <p:transition spd="slow" advTm="31704">
    <p:wip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93A43B2-CF0B-4A95-A14B-D2BF9115F6EA}" type="datetime1">
              <a:rPr lang="en-US" smtClean="0"/>
              <a:t>9/26/2024</a:t>
            </a:fld>
            <a:endParaRPr lang="en-US" dirty="0"/>
          </a:p>
        </p:txBody>
      </p:sp>
      <p:sp>
        <p:nvSpPr>
          <p:cNvPr id="4" name="Fußzeilenplatzhalter 3"/>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5" name="Foliennummernplatzhalter 4"/>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2564494057"/>
      </p:ext>
    </p:extLst>
  </p:cSld>
  <p:clrMapOvr>
    <a:masterClrMapping/>
  </p:clrMapOvr>
  <p:transition spd="slow" advTm="31704">
    <p:wip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93A43B2-CF0B-4A95-A14B-D2BF9115F6EA}" type="datetime1">
              <a:rPr lang="en-US" smtClean="0"/>
              <a:t>9/26/2024</a:t>
            </a:fld>
            <a:endParaRPr lang="en-US" dirty="0"/>
          </a:p>
        </p:txBody>
      </p:sp>
      <p:sp>
        <p:nvSpPr>
          <p:cNvPr id="3" name="Fußzeilenplatzhalter 2"/>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4" name="Foliennummernplatzhalter 3"/>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1166956166"/>
      </p:ext>
    </p:extLst>
  </p:cSld>
  <p:clrMapOvr>
    <a:masterClrMapping/>
  </p:clrMapOvr>
  <p:transition spd="slow" advTm="31704">
    <p:wip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93A43B2-CF0B-4A95-A14B-D2BF9115F6EA}" type="datetime1">
              <a:rPr lang="en-US" smtClean="0"/>
              <a:t>9/26/2024</a:t>
            </a:fld>
            <a:endParaRPr lang="en-US" dirty="0"/>
          </a:p>
        </p:txBody>
      </p:sp>
      <p:sp>
        <p:nvSpPr>
          <p:cNvPr id="6" name="Fußzeilenplatzhalter 5"/>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7" name="Foliennummernplatzhalter 6"/>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2059565721"/>
      </p:ext>
    </p:extLst>
  </p:cSld>
  <p:clrMapOvr>
    <a:masterClrMapping/>
  </p:clrMapOvr>
  <p:transition spd="slow" advTm="31704">
    <p:wip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6F41DF3F-8554-4A9A-9DD7-987DF410DF9F}" type="datetime1">
              <a:rPr lang="en-US" smtClean="0"/>
              <a:t>9/26/2024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Einschleusungsvortrag Jahrgang 2023 AERO</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4225145733"/>
      </p:ext>
    </p:extLst>
  </p:cSld>
  <p:clrMapOvr>
    <a:masterClrMapping/>
  </p:clrMapOvr>
  <p:transition spd="slow" advTm="31704">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93A43B2-CF0B-4A95-A14B-D2BF9115F6EA}" type="datetime1">
              <a:rPr lang="en-US" smtClean="0"/>
              <a:t>9/26/2024</a:t>
            </a:fld>
            <a:endParaRPr lang="en-US" dirty="0"/>
          </a:p>
        </p:txBody>
      </p:sp>
      <p:sp>
        <p:nvSpPr>
          <p:cNvPr id="6" name="Fußzeilenplatzhalter 5"/>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7" name="Foliennummernplatzhalter 6"/>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1922131884"/>
      </p:ext>
    </p:extLst>
  </p:cSld>
  <p:clrMapOvr>
    <a:masterClrMapping/>
  </p:clrMapOvr>
  <p:transition spd="slow" advTm="31704">
    <p:wip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93A43B2-CF0B-4A95-A14B-D2BF9115F6EA}" type="datetime1">
              <a:rPr lang="en-US" smtClean="0"/>
              <a:t>9/26/2024</a:t>
            </a:fld>
            <a:endParaRPr lang="en-US" dirty="0"/>
          </a:p>
        </p:txBody>
      </p:sp>
      <p:sp>
        <p:nvSpPr>
          <p:cNvPr id="5" name="Fußzeilenplatzhalter 4"/>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6" name="Foliennummernplatzhalter 5"/>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1971701952"/>
      </p:ext>
    </p:extLst>
  </p:cSld>
  <p:clrMapOvr>
    <a:masterClrMapping/>
  </p:clrMapOvr>
  <p:transition spd="slow" advTm="31704">
    <p:wip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93A43B2-CF0B-4A95-A14B-D2BF9115F6EA}" type="datetime1">
              <a:rPr lang="en-US" smtClean="0"/>
              <a:t>9/26/2024</a:t>
            </a:fld>
            <a:endParaRPr lang="en-US" dirty="0"/>
          </a:p>
        </p:txBody>
      </p:sp>
      <p:sp>
        <p:nvSpPr>
          <p:cNvPr id="5" name="Fußzeilenplatzhalter 4"/>
          <p:cNvSpPr>
            <a:spLocks noGrp="1"/>
          </p:cNvSpPr>
          <p:nvPr>
            <p:ph type="ftr" sz="quarter" idx="11"/>
          </p:nvPr>
        </p:nvSpPr>
        <p:spPr/>
        <p:txBody>
          <a:bodyPr/>
          <a:lstStyle/>
          <a:p>
            <a:r>
              <a:rPr lang="en-US"/>
              <a:t>Einschleusungsvortrag Jahrgang 2023 AERO</a:t>
            </a:r>
            <a:endParaRPr lang="en-US" dirty="0">
              <a:solidFill>
                <a:srgbClr val="FFFFFF"/>
              </a:solidFill>
            </a:endParaRPr>
          </a:p>
        </p:txBody>
      </p:sp>
      <p:sp>
        <p:nvSpPr>
          <p:cNvPr id="6" name="Foliennummernplatzhalter 5"/>
          <p:cNvSpPr>
            <a:spLocks noGrp="1"/>
          </p:cNvSpPr>
          <p:nvPr>
            <p:ph type="sldNum" sz="quarter" idx="12"/>
          </p:nvPr>
        </p:nvSpPr>
        <p:spPr/>
        <p:txBody>
          <a:body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620449283"/>
      </p:ext>
    </p:extLst>
  </p:cSld>
  <p:clrMapOvr>
    <a:masterClrMapping/>
  </p:clrMapOvr>
  <p:transition spd="slow" advTm="31704">
    <p:wip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BEE991FE-ED91-47D2-B2AA-D800617B7CC5}" type="datetime1">
              <a:rPr lang="en-US" smtClean="0"/>
              <a:t>9/26/2024</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Einschleusungsvortrag Jahrgang 2023 AERO</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4256547158"/>
      </p:ext>
    </p:extLst>
  </p:cSld>
  <p:clrMapOvr>
    <a:masterClrMapping/>
  </p:clrMapOvr>
  <p:transition spd="slow" advTm="31704">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FD7C3A4B-4CB1-44F0-92F0-C5C779DB3C87}" type="datetime1">
              <a:rPr lang="en-US" smtClean="0"/>
              <a:t>9/26/2024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Einschleusungsvortrag Jahrgang 2023 AERO</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4189965928"/>
      </p:ext>
    </p:extLst>
  </p:cSld>
  <p:clrMapOvr>
    <a:masterClrMapping/>
  </p:clrMapOvr>
  <p:transition spd="slow" advTm="31704">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0A7CB553-C84E-4765-BB14-C670ECE26BA0}" type="datetime1">
              <a:rPr lang="en-US" smtClean="0"/>
              <a:t>9/26/2024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Einschleusungsvortrag Jahrgang 2023 AERO</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216928775"/>
      </p:ext>
    </p:extLst>
  </p:cSld>
  <p:clrMapOvr>
    <a:masterClrMapping/>
  </p:clrMapOvr>
  <p:transition spd="slow" advTm="31704">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2E6945DE-49A1-48ED-A333-634F8E9BE0A5}" type="datetime1">
              <a:rPr lang="en-US" smtClean="0"/>
              <a:t>9/26/2024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Einschleusungsvortrag Jahrgang 2023 AERO</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3713818326"/>
      </p:ext>
    </p:extLst>
  </p:cSld>
  <p:clrMapOvr>
    <a:masterClrMapping/>
  </p:clrMapOvr>
  <p:transition spd="slow" advTm="31704">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7EE5F228-E04A-40D2-BE31-9D28FE6EE8DE}" type="datetime1">
              <a:rPr lang="en-US" smtClean="0"/>
              <a:t>9/26/2024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Einschleusungsvortrag Jahrgang 2023 AERO</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2483663884"/>
      </p:ext>
    </p:extLst>
  </p:cSld>
  <p:clrMapOvr>
    <a:masterClrMapping/>
  </p:clrMapOvr>
  <p:transition spd="slow" advTm="31704">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6A14F058-9BB9-4CE1-88EC-D130B7112BA9}" type="datetime1">
              <a:rPr lang="en-US" smtClean="0"/>
              <a:t>9/26/2024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Einschleusungsvortrag Jahrgang 2023 AERO</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4055055180"/>
      </p:ext>
    </p:extLst>
  </p:cSld>
  <p:clrMapOvr>
    <a:masterClrMapping/>
  </p:clrMapOvr>
  <p:transition spd="slow" advTm="31704">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E5AB2741-F9A8-4D95-80E0-8008875A995E}" type="datetime1">
              <a:rPr lang="en-US" smtClean="0"/>
              <a:t>9/26/2024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Einschleusungsvortrag Jahrgang 2023 AERO</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3390128872"/>
      </p:ext>
    </p:extLst>
  </p:cSld>
  <p:clrMapOvr>
    <a:masterClrMapping/>
  </p:clrMapOvr>
  <p:transition spd="slow" advTm="31704">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D93A43B2-CF0B-4A95-A14B-D2BF9115F6EA}" type="datetime1">
              <a:rPr lang="en-US" smtClean="0"/>
              <a:t>9/26/2024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Einschleusungsvortrag Jahrgang 2023 AERO</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‹Nr.›</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37705126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ransition spd="slow" advTm="31704">
    <p:wipe/>
  </p:transition>
  <p:hf hd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A43B2-CF0B-4A95-A14B-D2BF9115F6EA}" type="datetime1">
              <a:rPr lang="en-US" smtClean="0"/>
              <a:t>9/26/2024</a:t>
            </a:fld>
            <a:endParaRPr lang="en-US"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Einschleusungsvortrag Jahrgang 2023 AERO</a:t>
            </a:r>
            <a:endParaRPr lang="en-US" dirty="0">
              <a:solidFill>
                <a:srgbClr val="FFFFFF"/>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‹Nr.›</a:t>
            </a:fld>
            <a:endParaRPr lang="en-US" dirty="0"/>
          </a:p>
        </p:txBody>
      </p:sp>
    </p:spTree>
    <p:extLst>
      <p:ext uri="{BB962C8B-B14F-4D97-AF65-F5344CB8AC3E}">
        <p14:creationId xmlns:p14="http://schemas.microsoft.com/office/powerpoint/2010/main" val="3860019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advTm="31704">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0.svg"/><Relationship Id="rId5" Type="http://schemas.openxmlformats.org/officeDocument/2006/relationships/diagramQuickStyle" Target="../diagrams/quickStyle4.xml"/><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3.png"/><Relationship Id="rId7" Type="http://schemas.openxmlformats.org/officeDocument/2006/relationships/diagramQuickStyle" Target="../diagrams/quickStyl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5.jpeg"/><Relationship Id="rId4" Type="http://schemas.openxmlformats.org/officeDocument/2006/relationships/image" Target="../media/image14.sv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notesSlide" Target="../notesSlides/notesSlide4.xml"/><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tiff"/><Relationship Id="rId10" Type="http://schemas.openxmlformats.org/officeDocument/2006/relationships/image" Target="../media/image31.png"/><Relationship Id="rId4" Type="http://schemas.openxmlformats.org/officeDocument/2006/relationships/hyperlink" Target="https://www.unibw.de/sprachenzentrum" TargetMode="External"/><Relationship Id="rId9" Type="http://schemas.openxmlformats.org/officeDocument/2006/relationships/image" Target="../media/image30.sv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3" descr="Mosaik aus farbigen geometrischen Formen">
            <a:extLst>
              <a:ext uri="{FF2B5EF4-FFF2-40B4-BE49-F238E27FC236}">
                <a16:creationId xmlns:a16="http://schemas.microsoft.com/office/drawing/2014/main" id="{55C7DBE5-C21D-50AA-158F-0AEBD59704C7}"/>
              </a:ext>
            </a:extLst>
          </p:cNvPr>
          <p:cNvPicPr>
            <a:picLocks noChangeAspect="1"/>
          </p:cNvPicPr>
          <p:nvPr/>
        </p:nvPicPr>
        <p:blipFill rotWithShape="1">
          <a:blip r:embed="rId2"/>
          <a:srcRect t="17107" b="4222"/>
          <a:stretch/>
        </p:blipFill>
        <p:spPr>
          <a:xfrm>
            <a:off x="20" y="11"/>
            <a:ext cx="12191980" cy="6857989"/>
          </a:xfrm>
          <a:prstGeom prst="rect">
            <a:avLst/>
          </a:prstGeom>
        </p:spPr>
      </p:pic>
      <p:sp>
        <p:nvSpPr>
          <p:cNvPr id="53" name="Flowchart: Document 52">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55" name="Group 54">
            <a:extLst>
              <a:ext uri="{FF2B5EF4-FFF2-40B4-BE49-F238E27FC236}">
                <a16:creationId xmlns:a16="http://schemas.microsoft.com/office/drawing/2014/main" id="{CD79EE37-C3B0-49F1-9785-D0E81CA82B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FB57EE24-04F7-41C6-B67E-7DA947750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7E17265-DA36-47C9-AC4D-01822E7602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E35D068-10AF-4241-ADFE-F40CFC9A7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9D8CB9-3E32-4523-AA97-532E923B65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CF05D3-197B-478D-91B9-1377234BF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EC49475-B923-4DC6-9257-BD65C25942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B29F5D-09EE-40A0-A705-540E29297B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CA51D99-F305-4D17-9E03-5D3559625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C8330E8-C3AF-44DC-80E5-215237BB7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A6C3EC5-2106-4BC2-B570-E24E7C800C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5CAA0D-896F-46F4-BA95-0C7904A0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459D97-1E10-461B-B7BE-4A5FC85F79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CC35D8-8268-42B8-82BB-2120BD612E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8253610-7D46-4B46-984A-207710895F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6A6CB29-B660-4E14-9809-43D35C04D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C79E6EA-9BE0-4C29-AD42-41CACB6A2C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B6499EE-044E-470D-8595-61636D9C73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E042D5-4423-4A0F-8597-2B336F92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A7BB4DB-48A1-4E03-A408-ED2D71B4E0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1C7BAFB-49FE-4016-A05F-804D2BCF89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E9C7A31-7505-41B9-970C-1334EACE5B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7DAEDB-03F1-4BE3-AEB7-B53E401F5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63867AB-2ACE-4D27-8864-3D0E2CBB68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AE40CBB-020D-4627-AB50-C48748408A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2AFB78-0A9B-471D-900E-0D5145E9F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CBFD124-CC90-48A3-88D9-14CCA6455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20B98D2-82E8-4F95-B588-CC9ABD9B2E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A3D3940-B50F-4C62-8D89-37DEE47021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3">
              <a:extLst>
                <a:ext uri="{FF2B5EF4-FFF2-40B4-BE49-F238E27FC236}">
                  <a16:creationId xmlns:a16="http://schemas.microsoft.com/office/drawing/2014/main" id="{123ED1A6-1F52-4F8C-A206-D0EAEA90C0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Untertitel 2">
            <a:extLst>
              <a:ext uri="{FF2B5EF4-FFF2-40B4-BE49-F238E27FC236}">
                <a16:creationId xmlns:a16="http://schemas.microsoft.com/office/drawing/2014/main" id="{DD91EB41-475B-E31E-60BA-747BE7F3AB9B}"/>
              </a:ext>
            </a:extLst>
          </p:cNvPr>
          <p:cNvSpPr>
            <a:spLocks noGrp="1"/>
          </p:cNvSpPr>
          <p:nvPr>
            <p:ph type="subTitle" idx="1"/>
          </p:nvPr>
        </p:nvSpPr>
        <p:spPr>
          <a:xfrm>
            <a:off x="535429" y="4776560"/>
            <a:ext cx="6274346" cy="1536890"/>
          </a:xfrm>
        </p:spPr>
        <p:txBody>
          <a:bodyPr>
            <a:noAutofit/>
          </a:bodyPr>
          <a:lstStyle/>
          <a:p>
            <a:pPr algn="l">
              <a:lnSpc>
                <a:spcPct val="100000"/>
              </a:lnSpc>
            </a:pPr>
            <a:r>
              <a:rPr lang="de-DE" sz="2800" b="1" dirty="0"/>
              <a:t>Caroline Schneider </a:t>
            </a:r>
            <a:r>
              <a:rPr lang="de-DE" sz="2800" b="1" dirty="0" err="1"/>
              <a:t>RDir‘in</a:t>
            </a:r>
            <a:endParaRPr lang="de-DE" sz="2800" b="1" dirty="0"/>
          </a:p>
          <a:p>
            <a:pPr algn="l"/>
            <a:r>
              <a:rPr lang="de-DE" sz="2800" b="1" dirty="0"/>
              <a:t>Leiterin Sprachenzentrum</a:t>
            </a:r>
          </a:p>
        </p:txBody>
      </p:sp>
      <p:sp>
        <p:nvSpPr>
          <p:cNvPr id="6" name="Titel 1">
            <a:extLst>
              <a:ext uri="{FF2B5EF4-FFF2-40B4-BE49-F238E27FC236}">
                <a16:creationId xmlns:a16="http://schemas.microsoft.com/office/drawing/2014/main" id="{994AC2E7-5A11-E89A-6E54-E5E173A65ED3}"/>
              </a:ext>
            </a:extLst>
          </p:cNvPr>
          <p:cNvSpPr txBox="1">
            <a:spLocks/>
          </p:cNvSpPr>
          <p:nvPr/>
        </p:nvSpPr>
        <p:spPr>
          <a:xfrm>
            <a:off x="522554" y="1622303"/>
            <a:ext cx="7461480" cy="92164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pPr algn="l"/>
            <a:r>
              <a:rPr lang="de-DE" sz="4800" b="1" dirty="0">
                <a:solidFill>
                  <a:schemeClr val="accent5">
                    <a:lumMod val="50000"/>
                  </a:schemeClr>
                </a:solidFill>
              </a:rPr>
              <a:t>Willkommen an der </a:t>
            </a:r>
            <a:r>
              <a:rPr lang="de-DE" sz="4800" b="1" dirty="0" err="1">
                <a:solidFill>
                  <a:schemeClr val="accent5">
                    <a:lumMod val="50000"/>
                  </a:schemeClr>
                </a:solidFill>
              </a:rPr>
              <a:t>UniBwM</a:t>
            </a:r>
            <a:r>
              <a:rPr lang="de-DE" sz="4800" b="1" dirty="0">
                <a:solidFill>
                  <a:schemeClr val="accent5">
                    <a:lumMod val="50000"/>
                  </a:schemeClr>
                </a:solidFill>
              </a:rPr>
              <a:t> !</a:t>
            </a:r>
          </a:p>
        </p:txBody>
      </p:sp>
      <p:pic>
        <p:nvPicPr>
          <p:cNvPr id="5" name="Grafik 4"/>
          <p:cNvPicPr>
            <a:picLocks noChangeAspect="1"/>
          </p:cNvPicPr>
          <p:nvPr/>
        </p:nvPicPr>
        <p:blipFill>
          <a:blip r:embed="rId3"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48392" y="132752"/>
            <a:ext cx="5951914" cy="1608054"/>
          </a:xfrm>
          <a:prstGeom prst="rect">
            <a:avLst/>
          </a:prstGeom>
        </p:spPr>
      </p:pic>
      <p:sp>
        <p:nvSpPr>
          <p:cNvPr id="7" name="Textfeld 6">
            <a:extLst>
              <a:ext uri="{FF2B5EF4-FFF2-40B4-BE49-F238E27FC236}">
                <a16:creationId xmlns:a16="http://schemas.microsoft.com/office/drawing/2014/main" id="{F9EAA7B9-25B9-B8FC-E360-394AB4CF9F00}"/>
              </a:ext>
            </a:extLst>
          </p:cNvPr>
          <p:cNvSpPr txBox="1"/>
          <p:nvPr/>
        </p:nvSpPr>
        <p:spPr>
          <a:xfrm>
            <a:off x="579348" y="2597302"/>
            <a:ext cx="10878482" cy="2062103"/>
          </a:xfrm>
          <a:prstGeom prst="rect">
            <a:avLst/>
          </a:prstGeom>
          <a:noFill/>
        </p:spPr>
        <p:txBody>
          <a:bodyPr wrap="square">
            <a:spAutoFit/>
          </a:bodyPr>
          <a:lstStyle/>
          <a:p>
            <a:r>
              <a:rPr lang="de-DE" sz="3200" b="1" dirty="0">
                <a:solidFill>
                  <a:schemeClr val="accent6">
                    <a:lumMod val="75000"/>
                  </a:schemeClr>
                </a:solidFill>
              </a:rPr>
              <a:t>Einschleusungsvortrag Studierendenjahrgang 2024</a:t>
            </a:r>
          </a:p>
          <a:p>
            <a:r>
              <a:rPr lang="de-DE" sz="3200" b="1" dirty="0">
                <a:solidFill>
                  <a:schemeClr val="accent6">
                    <a:lumMod val="75000"/>
                  </a:schemeClr>
                </a:solidFill>
              </a:rPr>
              <a:t>B, C </a:t>
            </a:r>
          </a:p>
          <a:p>
            <a:br>
              <a:rPr lang="de-DE" sz="3200" b="1" dirty="0">
                <a:solidFill>
                  <a:schemeClr val="accent6">
                    <a:lumMod val="75000"/>
                  </a:schemeClr>
                </a:solidFill>
              </a:rPr>
            </a:br>
            <a:r>
              <a:rPr lang="de-DE" sz="3200" b="1" dirty="0">
                <a:solidFill>
                  <a:schemeClr val="accent6">
                    <a:lumMod val="75000"/>
                  </a:schemeClr>
                </a:solidFill>
              </a:rPr>
              <a:t>26.09.2024</a:t>
            </a:r>
          </a:p>
        </p:txBody>
      </p:sp>
      <p:pic>
        <p:nvPicPr>
          <p:cNvPr id="2" name="Grafik 1"/>
          <p:cNvPicPr>
            <a:picLocks noChangeAspect="1"/>
          </p:cNvPicPr>
          <p:nvPr/>
        </p:nvPicPr>
        <p:blipFill>
          <a:blip r:embed="rId4">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9522086" y="1163678"/>
            <a:ext cx="1173683" cy="1347562"/>
          </a:xfrm>
          <a:prstGeom prst="rect">
            <a:avLst/>
          </a:prstGeom>
        </p:spPr>
      </p:pic>
    </p:spTree>
    <p:extLst>
      <p:ext uri="{BB962C8B-B14F-4D97-AF65-F5344CB8AC3E}">
        <p14:creationId xmlns:p14="http://schemas.microsoft.com/office/powerpoint/2010/main" val="1231949960"/>
      </p:ext>
    </p:extLst>
  </p:cSld>
  <p:clrMapOvr>
    <a:masterClrMapping/>
  </p:clrMapOvr>
  <p:transition spd="slow" advTm="31704">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1A71338-8BA2-4C79-A6C5-5A8E30081D0C}" type="slidenum">
              <a:rPr lang="en-US" smtClean="0"/>
              <a:t>10</a:t>
            </a:fld>
            <a:endParaRPr lang="en-US"/>
          </a:p>
        </p:txBody>
      </p:sp>
      <p:sp>
        <p:nvSpPr>
          <p:cNvPr id="23" name="Titel 22"/>
          <p:cNvSpPr>
            <a:spLocks noGrp="1"/>
          </p:cNvSpPr>
          <p:nvPr>
            <p:ph type="title"/>
          </p:nvPr>
        </p:nvSpPr>
        <p:spPr>
          <a:xfrm>
            <a:off x="457200" y="372343"/>
            <a:ext cx="10722932" cy="1311128"/>
          </a:xfrm>
          <a:prstGeom prst="rect">
            <a:avLst/>
          </a:prstGeom>
          <a:noFill/>
          <a:ln>
            <a:solidFill>
              <a:schemeClr val="accent6">
                <a:lumMod val="50000"/>
              </a:schemeClr>
            </a:solidFill>
          </a:ln>
        </p:spPr>
        <p:txBody>
          <a:bodyPr vert="horz"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2. Universitäre militärische Pflichtsprachausbildung</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Os 4 Pilares do Music Business (E Porque eles são tão importantes)."/>
          <p:cNvPicPr>
            <a:picLocks noChangeAspect="1" noChangeArrowheads="1"/>
          </p:cNvPicPr>
          <p:nvPr/>
        </p:nvPicPr>
        <p:blipFill rotWithShape="1">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25139" r="49142"/>
          <a:stretch/>
        </p:blipFill>
        <p:spPr bwMode="auto">
          <a:xfrm>
            <a:off x="808134" y="50959"/>
            <a:ext cx="615092" cy="1953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Inhaltsplatzhalter 2">
            <a:extLst>
              <a:ext uri="{FF2B5EF4-FFF2-40B4-BE49-F238E27FC236}">
                <a16:creationId xmlns:a16="http://schemas.microsoft.com/office/drawing/2014/main" id="{9633BFC5-8E51-4941-8E17-EC6E7D111D73}"/>
              </a:ext>
            </a:extLst>
          </p:cNvPr>
          <p:cNvGraphicFramePr>
            <a:graphicFrameLocks noGrp="1"/>
          </p:cNvGraphicFramePr>
          <p:nvPr>
            <p:ph idx="1"/>
            <p:extLst>
              <p:ext uri="{D42A27DB-BD31-4B8C-83A1-F6EECF244321}">
                <p14:modId xmlns:p14="http://schemas.microsoft.com/office/powerpoint/2010/main" val="3670169427"/>
              </p:ext>
            </p:extLst>
          </p:nvPr>
        </p:nvGraphicFramePr>
        <p:xfrm>
          <a:off x="2334677" y="2065859"/>
          <a:ext cx="7745890" cy="46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9" descr="Häkchen mit einfarbiger Füllung">
            <a:extLst>
              <a:ext uri="{FF2B5EF4-FFF2-40B4-BE49-F238E27FC236}">
                <a16:creationId xmlns:a16="http://schemas.microsoft.com/office/drawing/2014/main" id="{2864B0D2-E5FF-4496-ABC1-1914CC285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99086" y="5959369"/>
            <a:ext cx="408524" cy="408524"/>
          </a:xfrm>
          <a:prstGeom prst="rect">
            <a:avLst/>
          </a:prstGeom>
        </p:spPr>
      </p:pic>
    </p:spTree>
    <p:extLst>
      <p:ext uri="{BB962C8B-B14F-4D97-AF65-F5344CB8AC3E}">
        <p14:creationId xmlns:p14="http://schemas.microsoft.com/office/powerpoint/2010/main" val="2629414452"/>
      </p:ext>
    </p:extLst>
  </p:cSld>
  <p:clrMapOvr>
    <a:masterClrMapping/>
  </p:clrMapOvr>
  <p:transition spd="slow" advTm="31704">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1829906" y="470608"/>
            <a:ext cx="8044515" cy="6058527"/>
            <a:chOff x="1829906" y="470608"/>
            <a:chExt cx="8044515" cy="6058527"/>
          </a:xfrm>
        </p:grpSpPr>
        <p:pic>
          <p:nvPicPr>
            <p:cNvPr id="4" name="Picture 2" descr="Os 4 Pilares do Music Business (E Porque eles são tão importantes)."/>
            <p:cNvPicPr>
              <a:picLocks noChangeAspect="1" noChangeArrowheads="1"/>
            </p:cNvPicPr>
            <p:nvPr/>
          </p:nvPicPr>
          <p:blipFill>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29906" y="470608"/>
              <a:ext cx="8044515" cy="6058527"/>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3845192" y="1106450"/>
              <a:ext cx="4013941" cy="707886"/>
            </a:xfrm>
            <a:prstGeom prst="rect">
              <a:avLst/>
            </a:prstGeom>
            <a:solidFill>
              <a:schemeClr val="accent2"/>
            </a:solidFill>
            <a:ln w="28575">
              <a:solidFill>
                <a:schemeClr val="accent6">
                  <a:lumMod val="50000"/>
                </a:schemeClr>
              </a:solidFill>
            </a:ln>
          </p:spPr>
          <p:txBody>
            <a:bodyPr wrap="square" lIns="91440" tIns="45720" rIns="91440" bIns="45720">
              <a:spAutoFit/>
            </a:bodyPr>
            <a:lstStyle/>
            <a:p>
              <a:pPr algn="ctr"/>
              <a:r>
                <a:rPr lang="de-DE" sz="4000" dirty="0">
                  <a:ln w="0"/>
                  <a:solidFill>
                    <a:schemeClr val="accent6">
                      <a:lumMod val="50000"/>
                    </a:schemeClr>
                  </a:solidFill>
                  <a:effectLst>
                    <a:outerShdw blurRad="38100" dist="19050" dir="2700000" algn="tl" rotWithShape="0">
                      <a:schemeClr val="dk1">
                        <a:alpha val="40000"/>
                      </a:schemeClr>
                    </a:outerShdw>
                  </a:effectLst>
                </a:rPr>
                <a:t>Sprachenzentrum</a:t>
              </a:r>
              <a:endParaRPr lang="de-DE" sz="540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8" name="Rechteck 7"/>
            <p:cNvSpPr/>
            <p:nvPr/>
          </p:nvSpPr>
          <p:spPr>
            <a:xfrm rot="5400000">
              <a:off x="5956551" y="2442130"/>
              <a:ext cx="1661993" cy="3445580"/>
            </a:xfrm>
            <a:prstGeom prst="rect">
              <a:avLst/>
            </a:prstGeom>
            <a:solidFill>
              <a:schemeClr val="accent2"/>
            </a:solidFill>
            <a:ln>
              <a:solidFill>
                <a:schemeClr val="accent6">
                  <a:lumMod val="50000"/>
                </a:schemeClr>
              </a:solidFill>
            </a:ln>
          </p:spPr>
          <p:txBody>
            <a:bodyPr vert="vert270" wrap="square" lIns="91440" tIns="45720" rIns="91440" bIns="45720">
              <a:spAutoFit/>
            </a:bodyPr>
            <a:lstStyle/>
            <a:p>
              <a:pPr algn="ctr"/>
              <a:r>
                <a:rPr lang="de-DE" sz="3200" dirty="0">
                  <a:ln w="0"/>
                  <a:solidFill>
                    <a:schemeClr val="accent6">
                      <a:lumMod val="50000"/>
                    </a:schemeClr>
                  </a:solidFill>
                  <a:effectLst>
                    <a:outerShdw blurRad="38100" dist="19050" dir="2700000" algn="tl" rotWithShape="0">
                      <a:schemeClr val="dk1">
                        <a:alpha val="40000"/>
                      </a:schemeClr>
                    </a:outerShdw>
                  </a:effectLst>
                </a:rPr>
                <a:t>Modulkurse </a:t>
              </a:r>
              <a:br>
                <a:rPr lang="de-DE" sz="3200" dirty="0">
                  <a:ln w="0"/>
                  <a:solidFill>
                    <a:schemeClr val="accent6">
                      <a:lumMod val="50000"/>
                    </a:schemeClr>
                  </a:solidFill>
                  <a:effectLst>
                    <a:outerShdw blurRad="38100" dist="19050" dir="2700000" algn="tl" rotWithShape="0">
                      <a:schemeClr val="dk1">
                        <a:alpha val="40000"/>
                      </a:schemeClr>
                    </a:outerShdw>
                  </a:effectLst>
                </a:rPr>
              </a:br>
              <a:r>
                <a:rPr lang="de-DE" sz="3200" dirty="0">
                  <a:ln w="0"/>
                  <a:solidFill>
                    <a:schemeClr val="accent6">
                      <a:lumMod val="50000"/>
                    </a:schemeClr>
                  </a:solidFill>
                  <a:effectLst>
                    <a:outerShdw blurRad="38100" dist="19050" dir="2700000" algn="tl" rotWithShape="0">
                      <a:schemeClr val="dk1">
                        <a:alpha val="40000"/>
                      </a:schemeClr>
                    </a:outerShdw>
                  </a:effectLst>
                </a:rPr>
                <a:t>und </a:t>
              </a:r>
              <a:br>
                <a:rPr lang="de-DE" sz="3200" dirty="0">
                  <a:ln w="0"/>
                  <a:solidFill>
                    <a:schemeClr val="accent6">
                      <a:lumMod val="50000"/>
                    </a:schemeClr>
                  </a:solidFill>
                  <a:effectLst>
                    <a:outerShdw blurRad="38100" dist="19050" dir="2700000" algn="tl" rotWithShape="0">
                      <a:schemeClr val="dk1">
                        <a:alpha val="40000"/>
                      </a:schemeClr>
                    </a:outerShdw>
                  </a:effectLst>
                </a:rPr>
              </a:br>
              <a:r>
                <a:rPr lang="de-DE" sz="3200" dirty="0">
                  <a:ln w="0"/>
                  <a:solidFill>
                    <a:schemeClr val="accent6">
                      <a:lumMod val="50000"/>
                    </a:schemeClr>
                  </a:solidFill>
                  <a:effectLst>
                    <a:outerShdw blurRad="38100" dist="19050" dir="2700000" algn="tl" rotWithShape="0">
                      <a:schemeClr val="dk1">
                        <a:alpha val="40000"/>
                      </a:schemeClr>
                    </a:outerShdw>
                  </a:effectLst>
                </a:rPr>
                <a:t>Fachsprache</a:t>
              </a:r>
            </a:p>
          </p:txBody>
        </p:sp>
      </p:grpSp>
    </p:spTree>
    <p:extLst>
      <p:ext uri="{BB962C8B-B14F-4D97-AF65-F5344CB8AC3E}">
        <p14:creationId xmlns:p14="http://schemas.microsoft.com/office/powerpoint/2010/main" val="3638475391"/>
      </p:ext>
    </p:extLst>
  </p:cSld>
  <p:clrMapOvr>
    <a:masterClrMapping/>
  </p:clrMapOvr>
  <p:transition spd="slow" advTm="31704">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1A71338-8BA2-4C79-A6C5-5A8E30081D0C}" type="slidenum">
              <a:rPr lang="en-US" smtClean="0"/>
              <a:t>12</a:t>
            </a:fld>
            <a:endParaRPr lang="en-US"/>
          </a:p>
        </p:txBody>
      </p:sp>
      <p:sp>
        <p:nvSpPr>
          <p:cNvPr id="23" name="Titel 22"/>
          <p:cNvSpPr>
            <a:spLocks noGrp="1"/>
          </p:cNvSpPr>
          <p:nvPr>
            <p:ph type="title"/>
          </p:nvPr>
        </p:nvSpPr>
        <p:spPr>
          <a:xfrm>
            <a:off x="457200" y="677041"/>
            <a:ext cx="10722932" cy="701731"/>
          </a:xfrm>
          <a:prstGeom prst="rect">
            <a:avLst/>
          </a:prstGeom>
          <a:noFill/>
          <a:ln>
            <a:solidFill>
              <a:schemeClr val="accent6">
                <a:lumMod val="50000"/>
              </a:schemeClr>
            </a:solidFill>
          </a:ln>
        </p:spPr>
        <p:txBody>
          <a:bodyPr vert="horz"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3. Modulkurse und Fachsprache</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Os 4 Pilares do Music Business (E Porque eles são tão importantes)."/>
          <p:cNvPicPr>
            <a:picLocks noChangeAspect="1" noChangeArrowheads="1"/>
          </p:cNvPicPr>
          <p:nvPr/>
        </p:nvPicPr>
        <p:blipFill rotWithShape="1">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49870" r="27379"/>
          <a:stretch/>
        </p:blipFill>
        <p:spPr bwMode="auto">
          <a:xfrm>
            <a:off x="820932" y="93924"/>
            <a:ext cx="520189" cy="1867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Inhaltsplatzhalter 2">
            <a:extLst>
              <a:ext uri="{FF2B5EF4-FFF2-40B4-BE49-F238E27FC236}">
                <a16:creationId xmlns:a16="http://schemas.microsoft.com/office/drawing/2014/main" id="{D4A9609F-D1A6-424E-B09B-87BCFD9CD9AC}"/>
              </a:ext>
            </a:extLst>
          </p:cNvPr>
          <p:cNvGraphicFramePr>
            <a:graphicFrameLocks/>
          </p:cNvGraphicFramePr>
          <p:nvPr>
            <p:extLst>
              <p:ext uri="{D42A27DB-BD31-4B8C-83A1-F6EECF244321}">
                <p14:modId xmlns:p14="http://schemas.microsoft.com/office/powerpoint/2010/main" val="122367527"/>
              </p:ext>
            </p:extLst>
          </p:nvPr>
        </p:nvGraphicFramePr>
        <p:xfrm>
          <a:off x="1941993" y="1872097"/>
          <a:ext cx="7889192" cy="4534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Grafik 29" descr="Schließen mit einfarbiger Füllung">
            <a:extLst>
              <a:ext uri="{FF2B5EF4-FFF2-40B4-BE49-F238E27FC236}">
                <a16:creationId xmlns:a16="http://schemas.microsoft.com/office/drawing/2014/main" id="{BF7F3C84-EAA8-45D4-8AAB-3CAFE467AC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49385" y="5751335"/>
            <a:ext cx="513673" cy="534268"/>
          </a:xfrm>
          <a:prstGeom prst="rect">
            <a:avLst/>
          </a:prstGeom>
        </p:spPr>
      </p:pic>
      <p:pic>
        <p:nvPicPr>
          <p:cNvPr id="31" name="Grafik 30" descr="Häkchen mit einfarbiger Füllung">
            <a:extLst>
              <a:ext uri="{FF2B5EF4-FFF2-40B4-BE49-F238E27FC236}">
                <a16:creationId xmlns:a16="http://schemas.microsoft.com/office/drawing/2014/main" id="{1B0294EC-6D8D-4448-B12A-87BE2AC678C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45134" y="2535459"/>
            <a:ext cx="529750" cy="550989"/>
          </a:xfrm>
          <a:prstGeom prst="rect">
            <a:avLst/>
          </a:prstGeom>
        </p:spPr>
      </p:pic>
      <p:pic>
        <p:nvPicPr>
          <p:cNvPr id="38" name="Grafik 37" descr="Häkchen mit einfarbiger Füllung">
            <a:extLst>
              <a:ext uri="{FF2B5EF4-FFF2-40B4-BE49-F238E27FC236}">
                <a16:creationId xmlns:a16="http://schemas.microsoft.com/office/drawing/2014/main" id="{E418134E-70B5-4227-9102-C894F5B453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45134" y="3848054"/>
            <a:ext cx="529750" cy="550989"/>
          </a:xfrm>
          <a:prstGeom prst="rect">
            <a:avLst/>
          </a:prstGeom>
        </p:spPr>
      </p:pic>
      <p:pic>
        <p:nvPicPr>
          <p:cNvPr id="39" name="Grafik 38" descr="Häkchen mit einfarbiger Füllung">
            <a:extLst>
              <a:ext uri="{FF2B5EF4-FFF2-40B4-BE49-F238E27FC236}">
                <a16:creationId xmlns:a16="http://schemas.microsoft.com/office/drawing/2014/main" id="{ECBE1FE5-1C1B-4CFE-9AB2-E4D574B15A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33309" y="3188715"/>
            <a:ext cx="529750" cy="550989"/>
          </a:xfrm>
          <a:prstGeom prst="rect">
            <a:avLst/>
          </a:prstGeom>
        </p:spPr>
      </p:pic>
      <p:pic>
        <p:nvPicPr>
          <p:cNvPr id="40" name="Inhaltsplatzhalter 39" descr="Häkchen mit einfarbiger Füllung">
            <a:extLst>
              <a:ext uri="{FF2B5EF4-FFF2-40B4-BE49-F238E27FC236}">
                <a16:creationId xmlns:a16="http://schemas.microsoft.com/office/drawing/2014/main" id="{48214900-C59C-45FD-9C5B-55433BC9D15E}"/>
              </a:ext>
            </a:extLst>
          </p:cNvPr>
          <p:cNvPicPr>
            <a:picLocks noGrp="1" noChangeAspect="1"/>
          </p:cNvPicPr>
          <p:nvPr>
            <p:ph idx="1"/>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49194" y="4467858"/>
            <a:ext cx="529750" cy="550989"/>
          </a:xfrm>
          <a:prstGeom prst="rect">
            <a:avLst/>
          </a:prstGeom>
        </p:spPr>
      </p:pic>
      <p:pic>
        <p:nvPicPr>
          <p:cNvPr id="41" name="Grafik 40" descr="Schließen mit einfarbiger Füllung">
            <a:extLst>
              <a:ext uri="{FF2B5EF4-FFF2-40B4-BE49-F238E27FC236}">
                <a16:creationId xmlns:a16="http://schemas.microsoft.com/office/drawing/2014/main" id="{12B5EB90-3DD5-4340-A2BF-C0E1257AF8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49386" y="5144994"/>
            <a:ext cx="513673" cy="534268"/>
          </a:xfrm>
          <a:prstGeom prst="rect">
            <a:avLst/>
          </a:prstGeom>
        </p:spPr>
      </p:pic>
    </p:spTree>
    <p:extLst>
      <p:ext uri="{BB962C8B-B14F-4D97-AF65-F5344CB8AC3E}">
        <p14:creationId xmlns:p14="http://schemas.microsoft.com/office/powerpoint/2010/main" val="3302021231"/>
      </p:ext>
    </p:extLst>
  </p:cSld>
  <p:clrMapOvr>
    <a:masterClrMapping/>
  </p:clrMapOvr>
  <p:transition spd="slow" advTm="31704">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1829906" y="582903"/>
            <a:ext cx="8685693" cy="6058527"/>
            <a:chOff x="1829906" y="582903"/>
            <a:chExt cx="8685693" cy="6058527"/>
          </a:xfrm>
        </p:grpSpPr>
        <p:pic>
          <p:nvPicPr>
            <p:cNvPr id="4" name="Picture 2" descr="Os 4 Pilares do Music Business (E Porque eles são tão importantes)."/>
            <p:cNvPicPr>
              <a:picLocks noChangeAspect="1" noChangeArrowheads="1"/>
            </p:cNvPicPr>
            <p:nvPr/>
          </p:nvPicPr>
          <p:blipFill>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29906" y="582903"/>
              <a:ext cx="8044515" cy="6058527"/>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3845192" y="1218745"/>
              <a:ext cx="4013941" cy="707886"/>
            </a:xfrm>
            <a:prstGeom prst="rect">
              <a:avLst/>
            </a:prstGeom>
            <a:solidFill>
              <a:schemeClr val="accent2"/>
            </a:solidFill>
            <a:ln w="28575">
              <a:solidFill>
                <a:schemeClr val="accent6">
                  <a:lumMod val="50000"/>
                </a:schemeClr>
              </a:solidFill>
            </a:ln>
          </p:spPr>
          <p:txBody>
            <a:bodyPr wrap="square" lIns="91440" tIns="45720" rIns="91440" bIns="45720">
              <a:spAutoFit/>
            </a:bodyPr>
            <a:lstStyle/>
            <a:p>
              <a:pPr algn="ctr"/>
              <a:r>
                <a:rPr lang="de-DE" sz="4000" dirty="0">
                  <a:ln w="0"/>
                  <a:solidFill>
                    <a:schemeClr val="accent6">
                      <a:lumMod val="50000"/>
                    </a:schemeClr>
                  </a:solidFill>
                  <a:effectLst>
                    <a:outerShdw blurRad="38100" dist="19050" dir="2700000" algn="tl" rotWithShape="0">
                      <a:schemeClr val="dk1">
                        <a:alpha val="40000"/>
                      </a:schemeClr>
                    </a:outerShdw>
                  </a:effectLst>
                </a:rPr>
                <a:t>Sprachenzentrum</a:t>
              </a:r>
              <a:endParaRPr lang="de-DE" sz="540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9" name="Rechteck 8"/>
            <p:cNvSpPr/>
            <p:nvPr/>
          </p:nvSpPr>
          <p:spPr>
            <a:xfrm rot="5400000">
              <a:off x="8390087" y="2497072"/>
              <a:ext cx="677108" cy="3573916"/>
            </a:xfrm>
            <a:prstGeom prst="rect">
              <a:avLst/>
            </a:prstGeom>
            <a:solidFill>
              <a:schemeClr val="accent2"/>
            </a:solidFill>
            <a:ln>
              <a:solidFill>
                <a:schemeClr val="accent6">
                  <a:lumMod val="50000"/>
                </a:schemeClr>
              </a:solidFill>
            </a:ln>
          </p:spPr>
          <p:txBody>
            <a:bodyPr vert="vert270" wrap="square" lIns="91440" tIns="45720" rIns="91440" bIns="45720">
              <a:spAutoFit/>
            </a:bodyPr>
            <a:lstStyle/>
            <a:p>
              <a:pPr algn="ctr"/>
              <a:r>
                <a:rPr lang="de-DE" sz="3200" dirty="0">
                  <a:ln w="0"/>
                  <a:solidFill>
                    <a:schemeClr val="accent6">
                      <a:lumMod val="50000"/>
                    </a:schemeClr>
                  </a:solidFill>
                  <a:effectLst>
                    <a:outerShdw blurRad="38100" dist="19050" dir="2700000" algn="tl" rotWithShape="0">
                      <a:schemeClr val="dk1">
                        <a:alpha val="40000"/>
                      </a:schemeClr>
                    </a:outerShdw>
                  </a:effectLst>
                </a:rPr>
                <a:t>Sprachweiterbildung</a:t>
              </a:r>
            </a:p>
          </p:txBody>
        </p:sp>
      </p:grpSp>
    </p:spTree>
    <p:extLst>
      <p:ext uri="{BB962C8B-B14F-4D97-AF65-F5344CB8AC3E}">
        <p14:creationId xmlns:p14="http://schemas.microsoft.com/office/powerpoint/2010/main" val="1533789232"/>
      </p:ext>
    </p:extLst>
  </p:cSld>
  <p:clrMapOvr>
    <a:masterClrMapping/>
  </p:clrMapOvr>
  <p:transition spd="slow" advTm="31704">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1A71338-8BA2-4C79-A6C5-5A8E30081D0C}" type="slidenum">
              <a:rPr lang="en-US" smtClean="0"/>
              <a:t>14</a:t>
            </a:fld>
            <a:endParaRPr lang="en-US"/>
          </a:p>
        </p:txBody>
      </p:sp>
      <p:sp>
        <p:nvSpPr>
          <p:cNvPr id="23" name="Titel 22"/>
          <p:cNvSpPr>
            <a:spLocks noGrp="1"/>
          </p:cNvSpPr>
          <p:nvPr>
            <p:ph type="title"/>
          </p:nvPr>
        </p:nvSpPr>
        <p:spPr>
          <a:xfrm>
            <a:off x="457200" y="677041"/>
            <a:ext cx="10722932" cy="701731"/>
          </a:xfrm>
          <a:prstGeom prst="rect">
            <a:avLst/>
          </a:prstGeom>
          <a:noFill/>
          <a:ln>
            <a:solidFill>
              <a:schemeClr val="accent6">
                <a:lumMod val="50000"/>
              </a:schemeClr>
            </a:solidFill>
          </a:ln>
        </p:spPr>
        <p:txBody>
          <a:bodyPr vert="horz"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4. Sprachweiterbildung </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Os 4 Pilares do Music Business (E Porque eles são tão importantes)."/>
          <p:cNvPicPr>
            <a:picLocks noChangeAspect="1" noChangeArrowheads="1"/>
          </p:cNvPicPr>
          <p:nvPr/>
        </p:nvPicPr>
        <p:blipFill rotWithShape="1">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1434" r="-3286"/>
          <a:stretch/>
        </p:blipFill>
        <p:spPr bwMode="auto">
          <a:xfrm>
            <a:off x="881319" y="-114754"/>
            <a:ext cx="858812" cy="22028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a:extLst>
              <a:ext uri="{FF2B5EF4-FFF2-40B4-BE49-F238E27FC236}">
                <a16:creationId xmlns:a16="http://schemas.microsoft.com/office/drawing/2014/main" id="{781BD8D2-1469-4E73-BD1F-496A96ED83D6}"/>
              </a:ext>
            </a:extLst>
          </p:cNvPr>
          <p:cNvGrpSpPr/>
          <p:nvPr/>
        </p:nvGrpSpPr>
        <p:grpSpPr>
          <a:xfrm>
            <a:off x="4139874" y="1457887"/>
            <a:ext cx="3258453" cy="5275422"/>
            <a:chOff x="4926812" y="1457887"/>
            <a:chExt cx="2338376" cy="3942226"/>
          </a:xfrm>
        </p:grpSpPr>
        <p:grpSp>
          <p:nvGrpSpPr>
            <p:cNvPr id="10" name="Gruppieren 9">
              <a:extLst>
                <a:ext uri="{FF2B5EF4-FFF2-40B4-BE49-F238E27FC236}">
                  <a16:creationId xmlns:a16="http://schemas.microsoft.com/office/drawing/2014/main" id="{F2B09D0A-C630-40B3-8260-795079A23517}"/>
                </a:ext>
              </a:extLst>
            </p:cNvPr>
            <p:cNvGrpSpPr/>
            <p:nvPr/>
          </p:nvGrpSpPr>
          <p:grpSpPr>
            <a:xfrm>
              <a:off x="4926812" y="1835903"/>
              <a:ext cx="2338376" cy="307762"/>
              <a:chOff x="6619384" y="1669878"/>
              <a:chExt cx="2338376" cy="307762"/>
            </a:xfrm>
          </p:grpSpPr>
          <p:sp>
            <p:nvSpPr>
              <p:cNvPr id="39" name="Rechteck: abgerundete Ecken 38">
                <a:extLst>
                  <a:ext uri="{FF2B5EF4-FFF2-40B4-BE49-F238E27FC236}">
                    <a16:creationId xmlns:a16="http://schemas.microsoft.com/office/drawing/2014/main" id="{31FDF1AB-AE66-49E7-A6C2-84FA587AB5ED}"/>
                  </a:ext>
                </a:extLst>
              </p:cNvPr>
              <p:cNvSpPr/>
              <p:nvPr/>
            </p:nvSpPr>
            <p:spPr>
              <a:xfrm>
                <a:off x="6619384" y="1669878"/>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40" name="Rechteck: abgerundete Ecken 4">
                <a:extLst>
                  <a:ext uri="{FF2B5EF4-FFF2-40B4-BE49-F238E27FC236}">
                    <a16:creationId xmlns:a16="http://schemas.microsoft.com/office/drawing/2014/main" id="{D61E315B-5B27-45EA-9079-6F85777FF011}"/>
                  </a:ext>
                </a:extLst>
              </p:cNvPr>
              <p:cNvSpPr txBox="1"/>
              <p:nvPr/>
            </p:nvSpPr>
            <p:spPr>
              <a:xfrm>
                <a:off x="6628398" y="1678892"/>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Chinesisch</a:t>
                </a:r>
                <a:endParaRPr lang="en-GB" sz="2000" kern="1200" dirty="0">
                  <a:solidFill>
                    <a:schemeClr val="accent6">
                      <a:lumMod val="50000"/>
                    </a:schemeClr>
                  </a:solidFill>
                </a:endParaRPr>
              </a:p>
            </p:txBody>
          </p:sp>
        </p:grpSp>
        <p:grpSp>
          <p:nvGrpSpPr>
            <p:cNvPr id="11" name="Gruppieren 10">
              <a:extLst>
                <a:ext uri="{FF2B5EF4-FFF2-40B4-BE49-F238E27FC236}">
                  <a16:creationId xmlns:a16="http://schemas.microsoft.com/office/drawing/2014/main" id="{5A06D993-7979-4108-8A61-4E4AD70C76B2}"/>
                </a:ext>
              </a:extLst>
            </p:cNvPr>
            <p:cNvGrpSpPr/>
            <p:nvPr/>
          </p:nvGrpSpPr>
          <p:grpSpPr>
            <a:xfrm>
              <a:off x="4926812" y="3375777"/>
              <a:ext cx="2338376" cy="307762"/>
              <a:chOff x="6619384" y="3209752"/>
              <a:chExt cx="2338376" cy="307762"/>
            </a:xfrm>
          </p:grpSpPr>
          <p:sp>
            <p:nvSpPr>
              <p:cNvPr id="37" name="Rechteck: abgerundete Ecken 36">
                <a:extLst>
                  <a:ext uri="{FF2B5EF4-FFF2-40B4-BE49-F238E27FC236}">
                    <a16:creationId xmlns:a16="http://schemas.microsoft.com/office/drawing/2014/main" id="{068F4B3F-2CB7-487F-A276-4AEDD7576BE7}"/>
                  </a:ext>
                </a:extLst>
              </p:cNvPr>
              <p:cNvSpPr/>
              <p:nvPr/>
            </p:nvSpPr>
            <p:spPr>
              <a:xfrm>
                <a:off x="6619384" y="3209752"/>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38" name="Rechteck: abgerundete Ecken 6">
                <a:extLst>
                  <a:ext uri="{FF2B5EF4-FFF2-40B4-BE49-F238E27FC236}">
                    <a16:creationId xmlns:a16="http://schemas.microsoft.com/office/drawing/2014/main" id="{CE8B273A-A2E3-401F-8E1D-C0AF410346B2}"/>
                  </a:ext>
                </a:extLst>
              </p:cNvPr>
              <p:cNvSpPr txBox="1"/>
              <p:nvPr/>
            </p:nvSpPr>
            <p:spPr>
              <a:xfrm>
                <a:off x="6628398" y="3218766"/>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Japanisch</a:t>
                </a:r>
                <a:endParaRPr lang="en-GB" sz="2000" kern="1200" dirty="0">
                  <a:solidFill>
                    <a:schemeClr val="accent6">
                      <a:lumMod val="50000"/>
                    </a:schemeClr>
                  </a:solidFill>
                </a:endParaRPr>
              </a:p>
            </p:txBody>
          </p:sp>
        </p:grpSp>
        <p:grpSp>
          <p:nvGrpSpPr>
            <p:cNvPr id="12" name="Gruppieren 11">
              <a:extLst>
                <a:ext uri="{FF2B5EF4-FFF2-40B4-BE49-F238E27FC236}">
                  <a16:creationId xmlns:a16="http://schemas.microsoft.com/office/drawing/2014/main" id="{6BD23A62-05D1-4759-9C31-404B950627D6}"/>
                </a:ext>
              </a:extLst>
            </p:cNvPr>
            <p:cNvGrpSpPr/>
            <p:nvPr/>
          </p:nvGrpSpPr>
          <p:grpSpPr>
            <a:xfrm>
              <a:off x="4926812" y="3804919"/>
              <a:ext cx="2338376" cy="307762"/>
              <a:chOff x="6619384" y="3638894"/>
              <a:chExt cx="2338376" cy="307762"/>
            </a:xfrm>
          </p:grpSpPr>
          <p:sp>
            <p:nvSpPr>
              <p:cNvPr id="35" name="Rechteck: abgerundete Ecken 34">
                <a:extLst>
                  <a:ext uri="{FF2B5EF4-FFF2-40B4-BE49-F238E27FC236}">
                    <a16:creationId xmlns:a16="http://schemas.microsoft.com/office/drawing/2014/main" id="{CD9A30FB-5138-4B8B-A3E4-3B7323A6DEBB}"/>
                  </a:ext>
                </a:extLst>
              </p:cNvPr>
              <p:cNvSpPr/>
              <p:nvPr/>
            </p:nvSpPr>
            <p:spPr>
              <a:xfrm>
                <a:off x="6619384" y="3638894"/>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36" name="Rechteck: abgerundete Ecken 8">
                <a:extLst>
                  <a:ext uri="{FF2B5EF4-FFF2-40B4-BE49-F238E27FC236}">
                    <a16:creationId xmlns:a16="http://schemas.microsoft.com/office/drawing/2014/main" id="{1266E393-5BAB-47A8-940E-700AC80F3C19}"/>
                  </a:ext>
                </a:extLst>
              </p:cNvPr>
              <p:cNvSpPr txBox="1"/>
              <p:nvPr/>
            </p:nvSpPr>
            <p:spPr>
              <a:xfrm>
                <a:off x="6628398" y="3647908"/>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Norwegisch</a:t>
                </a:r>
                <a:endParaRPr lang="en-GB" sz="2000" kern="1200" dirty="0">
                  <a:solidFill>
                    <a:schemeClr val="accent6">
                      <a:lumMod val="50000"/>
                    </a:schemeClr>
                  </a:solidFill>
                </a:endParaRPr>
              </a:p>
            </p:txBody>
          </p:sp>
        </p:grpSp>
        <p:grpSp>
          <p:nvGrpSpPr>
            <p:cNvPr id="13" name="Gruppieren 12">
              <a:extLst>
                <a:ext uri="{FF2B5EF4-FFF2-40B4-BE49-F238E27FC236}">
                  <a16:creationId xmlns:a16="http://schemas.microsoft.com/office/drawing/2014/main" id="{B16E5C30-2AB8-4368-A94D-AE1899976C09}"/>
                </a:ext>
              </a:extLst>
            </p:cNvPr>
            <p:cNvGrpSpPr/>
            <p:nvPr/>
          </p:nvGrpSpPr>
          <p:grpSpPr>
            <a:xfrm>
              <a:off x="4926812" y="4234064"/>
              <a:ext cx="2338376" cy="307762"/>
              <a:chOff x="6619384" y="4068039"/>
              <a:chExt cx="2338376" cy="307762"/>
            </a:xfrm>
          </p:grpSpPr>
          <p:sp>
            <p:nvSpPr>
              <p:cNvPr id="33" name="Rechteck: abgerundete Ecken 32">
                <a:extLst>
                  <a:ext uri="{FF2B5EF4-FFF2-40B4-BE49-F238E27FC236}">
                    <a16:creationId xmlns:a16="http://schemas.microsoft.com/office/drawing/2014/main" id="{E964F173-F4CA-4802-AD29-78D6E7A80632}"/>
                  </a:ext>
                </a:extLst>
              </p:cNvPr>
              <p:cNvSpPr/>
              <p:nvPr/>
            </p:nvSpPr>
            <p:spPr>
              <a:xfrm>
                <a:off x="6619384" y="4068039"/>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34" name="Rechteck: abgerundete Ecken 10">
                <a:extLst>
                  <a:ext uri="{FF2B5EF4-FFF2-40B4-BE49-F238E27FC236}">
                    <a16:creationId xmlns:a16="http://schemas.microsoft.com/office/drawing/2014/main" id="{693686E3-5E35-4347-B7A4-7CF207D4F0C4}"/>
                  </a:ext>
                </a:extLst>
              </p:cNvPr>
              <p:cNvSpPr txBox="1"/>
              <p:nvPr/>
            </p:nvSpPr>
            <p:spPr>
              <a:xfrm>
                <a:off x="6628398" y="4077053"/>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Portugiesisch </a:t>
                </a:r>
                <a:endParaRPr lang="en-GB" sz="2000" kern="1200" dirty="0">
                  <a:solidFill>
                    <a:schemeClr val="accent6">
                      <a:lumMod val="50000"/>
                    </a:schemeClr>
                  </a:solidFill>
                </a:endParaRPr>
              </a:p>
            </p:txBody>
          </p:sp>
        </p:grpSp>
        <p:grpSp>
          <p:nvGrpSpPr>
            <p:cNvPr id="14" name="Gruppieren 13">
              <a:extLst>
                <a:ext uri="{FF2B5EF4-FFF2-40B4-BE49-F238E27FC236}">
                  <a16:creationId xmlns:a16="http://schemas.microsoft.com/office/drawing/2014/main" id="{7DBB7D96-1BDC-4A10-8A78-B38E3442824F}"/>
                </a:ext>
              </a:extLst>
            </p:cNvPr>
            <p:cNvGrpSpPr/>
            <p:nvPr/>
          </p:nvGrpSpPr>
          <p:grpSpPr>
            <a:xfrm>
              <a:off x="4926812" y="5092351"/>
              <a:ext cx="2338376" cy="307762"/>
              <a:chOff x="6619384" y="4926326"/>
              <a:chExt cx="2338376" cy="307762"/>
            </a:xfrm>
          </p:grpSpPr>
          <p:sp>
            <p:nvSpPr>
              <p:cNvPr id="31" name="Rechteck: abgerundete Ecken 30">
                <a:extLst>
                  <a:ext uri="{FF2B5EF4-FFF2-40B4-BE49-F238E27FC236}">
                    <a16:creationId xmlns:a16="http://schemas.microsoft.com/office/drawing/2014/main" id="{D5603311-9BF3-4104-96C2-BF10529F1EB4}"/>
                  </a:ext>
                </a:extLst>
              </p:cNvPr>
              <p:cNvSpPr/>
              <p:nvPr/>
            </p:nvSpPr>
            <p:spPr>
              <a:xfrm>
                <a:off x="6619384" y="4926326"/>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32" name="Rechteck: abgerundete Ecken 12">
                <a:extLst>
                  <a:ext uri="{FF2B5EF4-FFF2-40B4-BE49-F238E27FC236}">
                    <a16:creationId xmlns:a16="http://schemas.microsoft.com/office/drawing/2014/main" id="{DABF1FC2-22CE-4DEA-8296-5BE8DA7E8E78}"/>
                  </a:ext>
                </a:extLst>
              </p:cNvPr>
              <p:cNvSpPr txBox="1"/>
              <p:nvPr/>
            </p:nvSpPr>
            <p:spPr>
              <a:xfrm>
                <a:off x="6628398" y="4935340"/>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Spanisch</a:t>
                </a:r>
                <a:endParaRPr lang="en-GB" sz="2000" kern="1200" dirty="0">
                  <a:solidFill>
                    <a:schemeClr val="accent6">
                      <a:lumMod val="50000"/>
                    </a:schemeClr>
                  </a:solidFill>
                </a:endParaRPr>
              </a:p>
            </p:txBody>
          </p:sp>
        </p:grpSp>
        <p:grpSp>
          <p:nvGrpSpPr>
            <p:cNvPr id="15" name="Gruppieren 14">
              <a:extLst>
                <a:ext uri="{FF2B5EF4-FFF2-40B4-BE49-F238E27FC236}">
                  <a16:creationId xmlns:a16="http://schemas.microsoft.com/office/drawing/2014/main" id="{963CF355-4E24-47E0-ADD0-E872ECA37507}"/>
                </a:ext>
              </a:extLst>
            </p:cNvPr>
            <p:cNvGrpSpPr/>
            <p:nvPr/>
          </p:nvGrpSpPr>
          <p:grpSpPr>
            <a:xfrm>
              <a:off x="4926812" y="1457887"/>
              <a:ext cx="2338376" cy="307762"/>
              <a:chOff x="6619384" y="1291862"/>
              <a:chExt cx="2338376" cy="307762"/>
            </a:xfrm>
          </p:grpSpPr>
          <p:sp>
            <p:nvSpPr>
              <p:cNvPr id="29" name="Rechteck: abgerundete Ecken 28">
                <a:extLst>
                  <a:ext uri="{FF2B5EF4-FFF2-40B4-BE49-F238E27FC236}">
                    <a16:creationId xmlns:a16="http://schemas.microsoft.com/office/drawing/2014/main" id="{6A25FFCE-286A-41D0-974C-B76C67D05CD9}"/>
                  </a:ext>
                </a:extLst>
              </p:cNvPr>
              <p:cNvSpPr/>
              <p:nvPr/>
            </p:nvSpPr>
            <p:spPr>
              <a:xfrm>
                <a:off x="6619384" y="1291862"/>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30" name="Rechteck: abgerundete Ecken 14">
                <a:extLst>
                  <a:ext uri="{FF2B5EF4-FFF2-40B4-BE49-F238E27FC236}">
                    <a16:creationId xmlns:a16="http://schemas.microsoft.com/office/drawing/2014/main" id="{FE73D600-D1A5-4BDD-BF62-B5BED9547197}"/>
                  </a:ext>
                </a:extLst>
              </p:cNvPr>
              <p:cNvSpPr txBox="1"/>
              <p:nvPr/>
            </p:nvSpPr>
            <p:spPr>
              <a:xfrm>
                <a:off x="6628398" y="1300876"/>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Arabisch</a:t>
                </a:r>
                <a:endParaRPr lang="en-GB" sz="2000" kern="1200" dirty="0">
                  <a:solidFill>
                    <a:schemeClr val="accent6">
                      <a:lumMod val="50000"/>
                    </a:schemeClr>
                  </a:solidFill>
                </a:endParaRPr>
              </a:p>
            </p:txBody>
          </p:sp>
        </p:grpSp>
        <p:grpSp>
          <p:nvGrpSpPr>
            <p:cNvPr id="16" name="Gruppieren 15">
              <a:extLst>
                <a:ext uri="{FF2B5EF4-FFF2-40B4-BE49-F238E27FC236}">
                  <a16:creationId xmlns:a16="http://schemas.microsoft.com/office/drawing/2014/main" id="{9ED9587F-109B-4D04-A36C-2FA8CD030C07}"/>
                </a:ext>
              </a:extLst>
            </p:cNvPr>
            <p:cNvGrpSpPr/>
            <p:nvPr/>
          </p:nvGrpSpPr>
          <p:grpSpPr>
            <a:xfrm>
              <a:off x="4926812" y="4663207"/>
              <a:ext cx="2338376" cy="307762"/>
              <a:chOff x="6619384" y="4497182"/>
              <a:chExt cx="2338376" cy="307762"/>
            </a:xfrm>
          </p:grpSpPr>
          <p:sp>
            <p:nvSpPr>
              <p:cNvPr id="27" name="Rechteck: abgerundete Ecken 26">
                <a:extLst>
                  <a:ext uri="{FF2B5EF4-FFF2-40B4-BE49-F238E27FC236}">
                    <a16:creationId xmlns:a16="http://schemas.microsoft.com/office/drawing/2014/main" id="{10DB44BC-165F-484A-9ECC-FC11AA63E723}"/>
                  </a:ext>
                </a:extLst>
              </p:cNvPr>
              <p:cNvSpPr/>
              <p:nvPr/>
            </p:nvSpPr>
            <p:spPr>
              <a:xfrm>
                <a:off x="6619384" y="4497182"/>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28" name="Rechteck: abgerundete Ecken 16">
                <a:extLst>
                  <a:ext uri="{FF2B5EF4-FFF2-40B4-BE49-F238E27FC236}">
                    <a16:creationId xmlns:a16="http://schemas.microsoft.com/office/drawing/2014/main" id="{39C10D7E-EBE1-44BE-ABA6-AC266A003895}"/>
                  </a:ext>
                </a:extLst>
              </p:cNvPr>
              <p:cNvSpPr txBox="1"/>
              <p:nvPr/>
            </p:nvSpPr>
            <p:spPr>
              <a:xfrm>
                <a:off x="6628398" y="4506196"/>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Russisch</a:t>
                </a:r>
                <a:endParaRPr lang="en-GB" sz="2000" kern="1200" dirty="0">
                  <a:solidFill>
                    <a:schemeClr val="accent6">
                      <a:lumMod val="50000"/>
                    </a:schemeClr>
                  </a:solidFill>
                </a:endParaRPr>
              </a:p>
            </p:txBody>
          </p:sp>
        </p:grpSp>
        <p:grpSp>
          <p:nvGrpSpPr>
            <p:cNvPr id="17" name="Gruppieren 16">
              <a:extLst>
                <a:ext uri="{FF2B5EF4-FFF2-40B4-BE49-F238E27FC236}">
                  <a16:creationId xmlns:a16="http://schemas.microsoft.com/office/drawing/2014/main" id="{DFAE4668-F2C9-475F-B921-7BE4884DCF36}"/>
                </a:ext>
              </a:extLst>
            </p:cNvPr>
            <p:cNvGrpSpPr/>
            <p:nvPr/>
          </p:nvGrpSpPr>
          <p:grpSpPr>
            <a:xfrm>
              <a:off x="4926812" y="2970481"/>
              <a:ext cx="2338376" cy="307762"/>
              <a:chOff x="6619384" y="2804456"/>
              <a:chExt cx="2338376" cy="307762"/>
            </a:xfrm>
          </p:grpSpPr>
          <p:sp>
            <p:nvSpPr>
              <p:cNvPr id="25" name="Rechteck: abgerundete Ecken 24">
                <a:extLst>
                  <a:ext uri="{FF2B5EF4-FFF2-40B4-BE49-F238E27FC236}">
                    <a16:creationId xmlns:a16="http://schemas.microsoft.com/office/drawing/2014/main" id="{9A17342B-CAE3-4F86-9C2B-301C7F74C361}"/>
                  </a:ext>
                </a:extLst>
              </p:cNvPr>
              <p:cNvSpPr/>
              <p:nvPr/>
            </p:nvSpPr>
            <p:spPr>
              <a:xfrm>
                <a:off x="6619384" y="2804456"/>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26" name="Rechteck: abgerundete Ecken 18">
                <a:extLst>
                  <a:ext uri="{FF2B5EF4-FFF2-40B4-BE49-F238E27FC236}">
                    <a16:creationId xmlns:a16="http://schemas.microsoft.com/office/drawing/2014/main" id="{F38D0CF3-CFF4-4626-A28D-14928AC0012E}"/>
                  </a:ext>
                </a:extLst>
              </p:cNvPr>
              <p:cNvSpPr txBox="1"/>
              <p:nvPr/>
            </p:nvSpPr>
            <p:spPr>
              <a:xfrm>
                <a:off x="6628398" y="2813470"/>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Italienisch </a:t>
                </a:r>
                <a:endParaRPr lang="en-GB" sz="2000" kern="1200" dirty="0">
                  <a:solidFill>
                    <a:schemeClr val="accent6">
                      <a:lumMod val="50000"/>
                    </a:schemeClr>
                  </a:solidFill>
                </a:endParaRPr>
              </a:p>
            </p:txBody>
          </p:sp>
        </p:grpSp>
        <p:grpSp>
          <p:nvGrpSpPr>
            <p:cNvPr id="18" name="Gruppieren 17">
              <a:extLst>
                <a:ext uri="{FF2B5EF4-FFF2-40B4-BE49-F238E27FC236}">
                  <a16:creationId xmlns:a16="http://schemas.microsoft.com/office/drawing/2014/main" id="{9F18B677-4BA4-4B10-A99B-B3A996E3DFEA}"/>
                </a:ext>
              </a:extLst>
            </p:cNvPr>
            <p:cNvGrpSpPr/>
            <p:nvPr/>
          </p:nvGrpSpPr>
          <p:grpSpPr>
            <a:xfrm>
              <a:off x="4926812" y="2591932"/>
              <a:ext cx="2338376" cy="307762"/>
              <a:chOff x="6619384" y="2425907"/>
              <a:chExt cx="2338376" cy="307762"/>
            </a:xfrm>
          </p:grpSpPr>
          <p:sp>
            <p:nvSpPr>
              <p:cNvPr id="22" name="Rechteck: abgerundete Ecken 21">
                <a:extLst>
                  <a:ext uri="{FF2B5EF4-FFF2-40B4-BE49-F238E27FC236}">
                    <a16:creationId xmlns:a16="http://schemas.microsoft.com/office/drawing/2014/main" id="{61E9428F-54AF-4D78-95A7-D32DB00A5854}"/>
                  </a:ext>
                </a:extLst>
              </p:cNvPr>
              <p:cNvSpPr/>
              <p:nvPr/>
            </p:nvSpPr>
            <p:spPr>
              <a:xfrm>
                <a:off x="6619384" y="2425907"/>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24" name="Rechteck: abgerundete Ecken 20">
                <a:extLst>
                  <a:ext uri="{FF2B5EF4-FFF2-40B4-BE49-F238E27FC236}">
                    <a16:creationId xmlns:a16="http://schemas.microsoft.com/office/drawing/2014/main" id="{AB88D946-DD22-45D3-A5A5-D97F2E6E1DD7}"/>
                  </a:ext>
                </a:extLst>
              </p:cNvPr>
              <p:cNvSpPr txBox="1"/>
              <p:nvPr/>
            </p:nvSpPr>
            <p:spPr>
              <a:xfrm>
                <a:off x="6628398" y="2434921"/>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de-DE" sz="2000" kern="1200" dirty="0">
                    <a:solidFill>
                      <a:schemeClr val="accent6">
                        <a:lumMod val="50000"/>
                      </a:schemeClr>
                    </a:solidFill>
                  </a:rPr>
                  <a:t>Englisch</a:t>
                </a:r>
                <a:endParaRPr lang="en-GB" sz="2000" kern="1200" dirty="0">
                  <a:solidFill>
                    <a:schemeClr val="accent6">
                      <a:lumMod val="50000"/>
                    </a:schemeClr>
                  </a:solidFill>
                </a:endParaRPr>
              </a:p>
            </p:txBody>
          </p:sp>
        </p:grpSp>
        <p:grpSp>
          <p:nvGrpSpPr>
            <p:cNvPr id="19" name="Gruppieren 18">
              <a:extLst>
                <a:ext uri="{FF2B5EF4-FFF2-40B4-BE49-F238E27FC236}">
                  <a16:creationId xmlns:a16="http://schemas.microsoft.com/office/drawing/2014/main" id="{30E8A10D-1FFE-4641-9CA3-908F34CBFCA7}"/>
                </a:ext>
              </a:extLst>
            </p:cNvPr>
            <p:cNvGrpSpPr/>
            <p:nvPr/>
          </p:nvGrpSpPr>
          <p:grpSpPr>
            <a:xfrm>
              <a:off x="4926812" y="2213918"/>
              <a:ext cx="2338376" cy="307762"/>
              <a:chOff x="6619384" y="2047893"/>
              <a:chExt cx="2338376" cy="307762"/>
            </a:xfrm>
          </p:grpSpPr>
          <p:sp>
            <p:nvSpPr>
              <p:cNvPr id="20" name="Rechteck: abgerundete Ecken 19">
                <a:extLst>
                  <a:ext uri="{FF2B5EF4-FFF2-40B4-BE49-F238E27FC236}">
                    <a16:creationId xmlns:a16="http://schemas.microsoft.com/office/drawing/2014/main" id="{DCADEAE4-F032-4BAF-82AF-10E0AC70E10F}"/>
                  </a:ext>
                </a:extLst>
              </p:cNvPr>
              <p:cNvSpPr/>
              <p:nvPr/>
            </p:nvSpPr>
            <p:spPr>
              <a:xfrm>
                <a:off x="6619384" y="2047893"/>
                <a:ext cx="2338376" cy="307762"/>
              </a:xfrm>
              <a:prstGeom prst="roundRect">
                <a:avLst>
                  <a:gd name="adj" fmla="val 10000"/>
                </a:avLst>
              </a:prstGeom>
            </p:spPr>
            <p:style>
              <a:lnRef idx="2">
                <a:schemeClr val="accent3">
                  <a:shade val="50000"/>
                </a:schemeClr>
              </a:lnRef>
              <a:fillRef idx="1">
                <a:schemeClr val="accent3"/>
              </a:fillRef>
              <a:effectRef idx="0">
                <a:schemeClr val="accent3"/>
              </a:effectRef>
              <a:fontRef idx="minor">
                <a:schemeClr val="lt1"/>
              </a:fontRef>
            </p:style>
          </p:sp>
          <p:sp>
            <p:nvSpPr>
              <p:cNvPr id="21" name="Rechteck: abgerundete Ecken 22">
                <a:extLst>
                  <a:ext uri="{FF2B5EF4-FFF2-40B4-BE49-F238E27FC236}">
                    <a16:creationId xmlns:a16="http://schemas.microsoft.com/office/drawing/2014/main" id="{980D05A5-E8F5-4A03-9696-C3002EC42A57}"/>
                  </a:ext>
                </a:extLst>
              </p:cNvPr>
              <p:cNvSpPr txBox="1"/>
              <p:nvPr/>
            </p:nvSpPr>
            <p:spPr>
              <a:xfrm>
                <a:off x="6628398" y="2056907"/>
                <a:ext cx="2320348" cy="289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2000" kern="1200" dirty="0">
                    <a:solidFill>
                      <a:schemeClr val="accent6">
                        <a:lumMod val="50000"/>
                      </a:schemeClr>
                    </a:solidFill>
                  </a:rPr>
                  <a:t>Deutsch </a:t>
                </a:r>
                <a:r>
                  <a:rPr lang="en-GB" sz="2000" kern="1200" dirty="0" err="1">
                    <a:solidFill>
                      <a:schemeClr val="accent6">
                        <a:lumMod val="50000"/>
                      </a:schemeClr>
                    </a:solidFill>
                  </a:rPr>
                  <a:t>als</a:t>
                </a:r>
                <a:r>
                  <a:rPr lang="en-GB" sz="2000" kern="1200" dirty="0">
                    <a:solidFill>
                      <a:schemeClr val="accent6">
                        <a:lumMod val="50000"/>
                      </a:schemeClr>
                    </a:solidFill>
                  </a:rPr>
                  <a:t> </a:t>
                </a:r>
                <a:r>
                  <a:rPr lang="en-GB" sz="2000" kern="1200" dirty="0" err="1">
                    <a:solidFill>
                      <a:schemeClr val="accent6">
                        <a:lumMod val="50000"/>
                      </a:schemeClr>
                    </a:solidFill>
                  </a:rPr>
                  <a:t>Fremdsprache</a:t>
                </a:r>
                <a:endParaRPr lang="en-GB" sz="2000" kern="1200" dirty="0">
                  <a:solidFill>
                    <a:schemeClr val="accent6">
                      <a:lumMod val="50000"/>
                    </a:schemeClr>
                  </a:solidFill>
                </a:endParaRPr>
              </a:p>
            </p:txBody>
          </p:sp>
        </p:grpSp>
      </p:grpSp>
    </p:spTree>
    <p:extLst>
      <p:ext uri="{BB962C8B-B14F-4D97-AF65-F5344CB8AC3E}">
        <p14:creationId xmlns:p14="http://schemas.microsoft.com/office/powerpoint/2010/main" val="2989144353"/>
      </p:ext>
    </p:extLst>
  </p:cSld>
  <p:clrMapOvr>
    <a:masterClrMapping/>
  </p:clrMapOvr>
  <p:transition spd="slow" advTm="31704">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1A71338-8BA2-4C79-A6C5-5A8E30081D0C}" type="slidenum">
              <a:rPr lang="en-US" smtClean="0"/>
              <a:t>15</a:t>
            </a:fld>
            <a:endParaRPr lang="en-US"/>
          </a:p>
        </p:txBody>
      </p:sp>
      <p:sp>
        <p:nvSpPr>
          <p:cNvPr id="23" name="Titel 22"/>
          <p:cNvSpPr>
            <a:spLocks noGrp="1"/>
          </p:cNvSpPr>
          <p:nvPr>
            <p:ph type="title"/>
          </p:nvPr>
        </p:nvSpPr>
        <p:spPr>
          <a:xfrm>
            <a:off x="457200" y="677041"/>
            <a:ext cx="10722932" cy="701731"/>
          </a:xfrm>
          <a:prstGeom prst="rect">
            <a:avLst/>
          </a:prstGeom>
          <a:noFill/>
          <a:ln>
            <a:solidFill>
              <a:schemeClr val="accent6">
                <a:lumMod val="50000"/>
              </a:schemeClr>
            </a:solidFill>
          </a:ln>
        </p:spPr>
        <p:txBody>
          <a:bodyPr vert="horz"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4. Sprachweiterbildung </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Os 4 Pilares do Music Business (E Porque eles são tão importantes)."/>
          <p:cNvPicPr>
            <a:picLocks noChangeAspect="1" noChangeArrowheads="1"/>
          </p:cNvPicPr>
          <p:nvPr/>
        </p:nvPicPr>
        <p:blipFill rotWithShape="1">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1434" r="-3286"/>
          <a:stretch/>
        </p:blipFill>
        <p:spPr bwMode="auto">
          <a:xfrm>
            <a:off x="881319" y="-114754"/>
            <a:ext cx="858812" cy="2202807"/>
          </a:xfrm>
          <a:prstGeom prst="rect">
            <a:avLst/>
          </a:prstGeom>
          <a:noFill/>
          <a:extLst>
            <a:ext uri="{909E8E84-426E-40DD-AFC4-6F175D3DCCD1}">
              <a14:hiddenFill xmlns:a14="http://schemas.microsoft.com/office/drawing/2010/main">
                <a:solidFill>
                  <a:srgbClr val="FFFFFF"/>
                </a:solidFill>
              </a14:hiddenFill>
            </a:ext>
          </a:extLst>
        </p:spPr>
      </p:pic>
      <p:pic>
        <p:nvPicPr>
          <p:cNvPr id="44" name="Grafik 43" descr="Eule mit einfarbiger Füllung">
            <a:extLst>
              <a:ext uri="{FF2B5EF4-FFF2-40B4-BE49-F238E27FC236}">
                <a16:creationId xmlns:a16="http://schemas.microsoft.com/office/drawing/2014/main" id="{004ABB94-2A99-4A50-9BBF-D64844721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21328" y="6216593"/>
            <a:ext cx="222410" cy="222410"/>
          </a:xfrm>
          <a:prstGeom prst="rect">
            <a:avLst/>
          </a:prstGeom>
        </p:spPr>
      </p:pic>
      <p:graphicFrame>
        <p:nvGraphicFramePr>
          <p:cNvPr id="41" name="Diagramm 40">
            <a:extLst>
              <a:ext uri="{FF2B5EF4-FFF2-40B4-BE49-F238E27FC236}">
                <a16:creationId xmlns:a16="http://schemas.microsoft.com/office/drawing/2014/main" id="{BA246991-F615-4CEE-BE73-4D02FC5364B4}"/>
              </a:ext>
            </a:extLst>
          </p:cNvPr>
          <p:cNvGraphicFramePr/>
          <p:nvPr>
            <p:extLst>
              <p:ext uri="{D42A27DB-BD31-4B8C-83A1-F6EECF244321}">
                <p14:modId xmlns:p14="http://schemas.microsoft.com/office/powerpoint/2010/main" val="2856919030"/>
              </p:ext>
            </p:extLst>
          </p:nvPr>
        </p:nvGraphicFramePr>
        <p:xfrm>
          <a:off x="457200" y="1568334"/>
          <a:ext cx="8128000" cy="50056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descr="Polyglott - Lerntipps vom Sprachgenie - phase6 Magazin">
            <a:extLst>
              <a:ext uri="{FF2B5EF4-FFF2-40B4-BE49-F238E27FC236}">
                <a16:creationId xmlns:a16="http://schemas.microsoft.com/office/drawing/2014/main" id="{F083E956-AF7C-4EBB-8F25-6F92F92471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3925" y="3401290"/>
            <a:ext cx="2184169" cy="1365106"/>
          </a:xfrm>
          <a:prstGeom prst="rect">
            <a:avLst/>
          </a:prstGeom>
          <a:noFill/>
          <a:extLst>
            <a:ext uri="{909E8E84-426E-40DD-AFC4-6F175D3DCCD1}">
              <a14:hiddenFill xmlns:a14="http://schemas.microsoft.com/office/drawing/2010/main">
                <a:solidFill>
                  <a:srgbClr val="FFFFFF"/>
                </a:solidFill>
              </a14:hiddenFill>
            </a:ext>
          </a:extLst>
        </p:spPr>
      </p:pic>
      <p:pic>
        <p:nvPicPr>
          <p:cNvPr id="42" name="Grafik 41" descr="Eule mit einfarbiger Füllung">
            <a:extLst>
              <a:ext uri="{FF2B5EF4-FFF2-40B4-BE49-F238E27FC236}">
                <a16:creationId xmlns:a16="http://schemas.microsoft.com/office/drawing/2014/main" id="{C3310D9F-E0D0-4AB4-9239-A71C22878F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1172" y="2437072"/>
            <a:ext cx="1047505" cy="1047505"/>
          </a:xfrm>
          <a:prstGeom prst="rect">
            <a:avLst/>
          </a:prstGeom>
        </p:spPr>
      </p:pic>
    </p:spTree>
    <p:extLst>
      <p:ext uri="{BB962C8B-B14F-4D97-AF65-F5344CB8AC3E}">
        <p14:creationId xmlns:p14="http://schemas.microsoft.com/office/powerpoint/2010/main" val="662601790"/>
      </p:ext>
    </p:extLst>
  </p:cSld>
  <p:clrMapOvr>
    <a:masterClrMapping/>
  </p:clrMapOvr>
  <p:transition spd="slow" advTm="31704">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06200-952A-A6DC-72EC-9BA7CB12E409}"/>
              </a:ext>
            </a:extLst>
          </p:cNvPr>
          <p:cNvSpPr>
            <a:spLocks noGrp="1"/>
          </p:cNvSpPr>
          <p:nvPr>
            <p:ph type="title"/>
          </p:nvPr>
        </p:nvSpPr>
        <p:spPr>
          <a:xfrm>
            <a:off x="374658" y="530931"/>
            <a:ext cx="4085883" cy="719448"/>
          </a:xfrm>
        </p:spPr>
        <p:style>
          <a:lnRef idx="0">
            <a:schemeClr val="accent5"/>
          </a:lnRef>
          <a:fillRef idx="3">
            <a:schemeClr val="accent5"/>
          </a:fillRef>
          <a:effectRef idx="3">
            <a:schemeClr val="accent5"/>
          </a:effectRef>
          <a:fontRef idx="minor">
            <a:schemeClr val="lt1"/>
          </a:fontRef>
        </p:style>
        <p:txBody>
          <a:bodyPr anchor="t">
            <a:normAutofit/>
          </a:bodyPr>
          <a:lstStyle/>
          <a:p>
            <a:pPr algn="ctr"/>
            <a:r>
              <a:rPr lang="de-DE" dirty="0">
                <a:solidFill>
                  <a:srgbClr val="FFFFFF"/>
                </a:solidFill>
              </a:rPr>
              <a:t>Agenda</a:t>
            </a:r>
            <a:r>
              <a:rPr lang="de-DE" b="1" dirty="0">
                <a:solidFill>
                  <a:srgbClr val="FFFFFF"/>
                </a:solidFill>
              </a:rPr>
              <a:t> </a:t>
            </a:r>
          </a:p>
        </p:txBody>
      </p:sp>
      <p:pic>
        <p:nvPicPr>
          <p:cNvPr id="6" name="Grafik 5" descr="Ein Bild, das Text, Schrift, Logo, Grafiken enthält.&#10;&#10;Automatisch generierte Beschreibung">
            <a:extLst>
              <a:ext uri="{FF2B5EF4-FFF2-40B4-BE49-F238E27FC236}">
                <a16:creationId xmlns:a16="http://schemas.microsoft.com/office/drawing/2014/main" id="{51D4A913-0F27-BC8F-0A7D-8178C54FE05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3" r="1" b="1"/>
          <a:stretch/>
        </p:blipFill>
        <p:spPr>
          <a:xfrm>
            <a:off x="6614993" y="-11001"/>
            <a:ext cx="5577007" cy="1487091"/>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Inhaltsplatzhalter 2">
            <a:extLst>
              <a:ext uri="{FF2B5EF4-FFF2-40B4-BE49-F238E27FC236}">
                <a16:creationId xmlns:a16="http://schemas.microsoft.com/office/drawing/2014/main" id="{52B59C87-6612-3FBA-8E41-041F76BC65C3}"/>
              </a:ext>
            </a:extLst>
          </p:cNvPr>
          <p:cNvSpPr>
            <a:spLocks noGrp="1"/>
          </p:cNvSpPr>
          <p:nvPr>
            <p:ph idx="1"/>
          </p:nvPr>
        </p:nvSpPr>
        <p:spPr>
          <a:xfrm>
            <a:off x="584706" y="1855209"/>
            <a:ext cx="9073513" cy="4760144"/>
          </a:xfrm>
        </p:spPr>
        <p:txBody>
          <a:bodyPr anchor="t">
            <a:normAutofit/>
          </a:bodyPr>
          <a:lstStyle/>
          <a:p>
            <a:pPr marL="514350" indent="-514350">
              <a:lnSpc>
                <a:spcPct val="100000"/>
              </a:lnSpc>
              <a:buClr>
                <a:schemeClr val="accent5">
                  <a:lumMod val="50000"/>
                </a:schemeClr>
              </a:buClr>
              <a:buFont typeface="+mj-lt"/>
              <a:buAutoNum type="arabicPeriod"/>
            </a:pPr>
            <a:r>
              <a:rPr lang="de-DE" dirty="0"/>
              <a:t>Säulen des Sprachenzentrums</a:t>
            </a:r>
          </a:p>
          <a:p>
            <a:pPr marL="514350" indent="-514350">
              <a:lnSpc>
                <a:spcPct val="100000"/>
              </a:lnSpc>
              <a:buClr>
                <a:schemeClr val="accent5">
                  <a:lumMod val="50000"/>
                </a:schemeClr>
              </a:buClr>
              <a:buFont typeface="+mj-lt"/>
              <a:buAutoNum type="arabicPeriod"/>
            </a:pPr>
            <a:r>
              <a:rPr lang="de-DE" b="1" dirty="0"/>
              <a:t>Termine </a:t>
            </a:r>
          </a:p>
          <a:p>
            <a:pPr marL="514350" indent="-514350">
              <a:lnSpc>
                <a:spcPct val="100000"/>
              </a:lnSpc>
              <a:buClr>
                <a:schemeClr val="accent5">
                  <a:lumMod val="50000"/>
                </a:schemeClr>
              </a:buClr>
              <a:buFont typeface="+mj-lt"/>
              <a:buAutoNum type="arabicPeriod"/>
            </a:pPr>
            <a:r>
              <a:rPr lang="de-DE" dirty="0"/>
              <a:t>ÜVAS</a:t>
            </a:r>
          </a:p>
          <a:p>
            <a:pPr marL="514350" indent="-514350">
              <a:lnSpc>
                <a:spcPct val="100000"/>
              </a:lnSpc>
              <a:buClr>
                <a:schemeClr val="accent5">
                  <a:lumMod val="50000"/>
                </a:schemeClr>
              </a:buClr>
              <a:buFont typeface="+mj-lt"/>
              <a:buAutoNum type="arabicPeriod"/>
            </a:pPr>
            <a:r>
              <a:rPr lang="de-DE" dirty="0"/>
              <a:t>Kontakt </a:t>
            </a:r>
            <a:r>
              <a:rPr lang="de-DE" dirty="0" err="1"/>
              <a:t>SpraZ</a:t>
            </a:r>
            <a:endParaRPr lang="de-DE" dirty="0"/>
          </a:p>
        </p:txBody>
      </p:sp>
      <p:sp>
        <p:nvSpPr>
          <p:cNvPr id="4" name="Fußzeilenplatzhalter 3">
            <a:extLst>
              <a:ext uri="{FF2B5EF4-FFF2-40B4-BE49-F238E27FC236}">
                <a16:creationId xmlns:a16="http://schemas.microsoft.com/office/drawing/2014/main" id="{4EF35BFD-788C-A783-94F2-3B4E4523472F}"/>
              </a:ext>
            </a:extLst>
          </p:cNvPr>
          <p:cNvSpPr>
            <a:spLocks noGrp="1"/>
          </p:cNvSpPr>
          <p:nvPr>
            <p:ph type="ftr" sz="quarter" idx="11"/>
          </p:nvPr>
        </p:nvSpPr>
        <p:spPr>
          <a:xfrm>
            <a:off x="4202615" y="6319838"/>
            <a:ext cx="3982781" cy="365125"/>
          </a:xfrm>
        </p:spPr>
        <p:txBody>
          <a:bodyPr>
            <a:normAutofit/>
          </a:bodyPr>
          <a:lstStyle/>
          <a:p>
            <a:pPr>
              <a:spcAft>
                <a:spcPts val="600"/>
              </a:spcAft>
            </a:pPr>
            <a:r>
              <a:rPr lang="en-US" dirty="0" err="1"/>
              <a:t>Einschleusungsvortrag</a:t>
            </a:r>
            <a:r>
              <a:rPr lang="en-US" dirty="0"/>
              <a:t> </a:t>
            </a:r>
            <a:r>
              <a:rPr lang="en-US" dirty="0" err="1"/>
              <a:t>Jahrgang</a:t>
            </a:r>
            <a:r>
              <a:rPr lang="en-US" dirty="0"/>
              <a:t> 2024</a:t>
            </a:r>
          </a:p>
        </p:txBody>
      </p:sp>
      <p:sp>
        <p:nvSpPr>
          <p:cNvPr id="5" name="Foliennummernplatzhalter 4">
            <a:extLst>
              <a:ext uri="{FF2B5EF4-FFF2-40B4-BE49-F238E27FC236}">
                <a16:creationId xmlns:a16="http://schemas.microsoft.com/office/drawing/2014/main" id="{DD846BE4-9E1B-F743-8639-73E3017E0329}"/>
              </a:ext>
            </a:extLst>
          </p:cNvPr>
          <p:cNvSpPr>
            <a:spLocks noGrp="1"/>
          </p:cNvSpPr>
          <p:nvPr>
            <p:ph type="sldNum" sz="quarter" idx="12"/>
          </p:nvPr>
        </p:nvSpPr>
        <p:spPr>
          <a:xfrm>
            <a:off x="11192560" y="6324600"/>
            <a:ext cx="799078" cy="365125"/>
          </a:xfrm>
        </p:spPr>
        <p:txBody>
          <a:bodyPr>
            <a:normAutofit/>
          </a:bodyPr>
          <a:lstStyle/>
          <a:p>
            <a:pPr>
              <a:spcAft>
                <a:spcPts val="600"/>
              </a:spcAft>
            </a:pPr>
            <a:fld id="{11A71338-8BA2-4C79-A6C5-5A8E30081D0C}" type="slidenum">
              <a:rPr lang="en-US" smtClean="0"/>
              <a:pPr>
                <a:spcAft>
                  <a:spcPts val="600"/>
                </a:spcAft>
              </a:pPr>
              <a:t>16</a:t>
            </a:fld>
            <a:endParaRPr lang="en-US"/>
          </a:p>
        </p:txBody>
      </p:sp>
      <p:pic>
        <p:nvPicPr>
          <p:cNvPr id="42" name="Picture 2" descr="Os 4 Pilares do Music Business (E Porque eles são tão importantes)."/>
          <p:cNvPicPr>
            <a:picLocks noChangeAspect="1" noChangeArrowheads="1"/>
          </p:cNvPicPr>
          <p:nvPr/>
        </p:nvPicPr>
        <p:blipFill rotWithShape="1">
          <a:blip r:embed="rId3" cstate="hqprint">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1798"/>
          <a:stretch/>
        </p:blipFill>
        <p:spPr bwMode="auto">
          <a:xfrm>
            <a:off x="445715" y="514153"/>
            <a:ext cx="886565" cy="711541"/>
          </a:xfrm>
          <a:prstGeom prst="rect">
            <a:avLst/>
          </a:prstGeom>
          <a:noFill/>
          <a:extLst>
            <a:ext uri="{909E8E84-426E-40DD-AFC4-6F175D3DCCD1}">
              <a14:hiddenFill xmlns:a14="http://schemas.microsoft.com/office/drawing/2010/main">
                <a:solidFill>
                  <a:srgbClr val="FFFFFF"/>
                </a:solidFill>
              </a14:hiddenFill>
            </a:ext>
          </a:extLst>
        </p:spPr>
      </p:pic>
      <p:pic>
        <p:nvPicPr>
          <p:cNvPr id="41" name="Grafik 40"/>
          <p:cNvPicPr>
            <a:picLocks noChangeAspect="1"/>
          </p:cNvPicPr>
          <p:nvPr/>
        </p:nvPicPr>
        <p:blipFill>
          <a:blip r:embed="rId4">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9318438" y="926884"/>
            <a:ext cx="1906510" cy="2188956"/>
          </a:xfrm>
          <a:prstGeom prst="rect">
            <a:avLst/>
          </a:prstGeom>
        </p:spPr>
      </p:pic>
    </p:spTree>
    <p:extLst>
      <p:ext uri="{BB962C8B-B14F-4D97-AF65-F5344CB8AC3E}">
        <p14:creationId xmlns:p14="http://schemas.microsoft.com/office/powerpoint/2010/main" val="3523277518"/>
      </p:ext>
    </p:extLst>
  </p:cSld>
  <p:clrMapOvr>
    <a:masterClrMapping/>
  </p:clrMapOvr>
  <p:transition spd="slow" advTm="31704">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424DE3-5194-49B5-9453-C7A54C08B7A0}"/>
              </a:ext>
            </a:extLst>
          </p:cNvPr>
          <p:cNvSpPr>
            <a:spLocks noGrp="1"/>
          </p:cNvSpPr>
          <p:nvPr>
            <p:ph idx="1"/>
          </p:nvPr>
        </p:nvSpPr>
        <p:spPr>
          <a:xfrm>
            <a:off x="222570" y="1662365"/>
            <a:ext cx="9601200" cy="4938196"/>
          </a:xfrm>
        </p:spPr>
        <p:txBody>
          <a:bodyPr>
            <a:normAutofit fontScale="92500" lnSpcReduction="10000"/>
          </a:bodyPr>
          <a:lstStyle/>
          <a:p>
            <a:r>
              <a:rPr lang="de-DE" dirty="0"/>
              <a:t>VL-Zeiten allg. Unikalender</a:t>
            </a:r>
          </a:p>
          <a:p>
            <a:r>
              <a:rPr lang="de-DE" b="1" dirty="0">
                <a:solidFill>
                  <a:schemeClr val="accent6">
                    <a:lumMod val="50000"/>
                  </a:schemeClr>
                </a:solidFill>
              </a:rPr>
              <a:t>25.10.</a:t>
            </a:r>
            <a:r>
              <a:rPr lang="de-DE" dirty="0">
                <a:solidFill>
                  <a:schemeClr val="accent6">
                    <a:lumMod val="50000"/>
                  </a:schemeClr>
                </a:solidFill>
              </a:rPr>
              <a:t> 09.00-10.30 Uhr 36/ 2119 </a:t>
            </a:r>
            <a:r>
              <a:rPr lang="de-DE" dirty="0"/>
              <a:t>Einstufungstest </a:t>
            </a:r>
            <a:br>
              <a:rPr lang="de-DE" dirty="0"/>
            </a:br>
            <a:r>
              <a:rPr lang="de-DE" dirty="0"/>
              <a:t>Modul Französisch für </a:t>
            </a:r>
            <a:r>
              <a:rPr lang="de-DE" dirty="0" err="1"/>
              <a:t>Kuwi</a:t>
            </a:r>
            <a:r>
              <a:rPr lang="de-DE" dirty="0"/>
              <a:t> und Q&amp;A</a:t>
            </a:r>
          </a:p>
          <a:p>
            <a:r>
              <a:rPr lang="de-DE" b="1" dirty="0">
                <a:solidFill>
                  <a:schemeClr val="accent6">
                    <a:lumMod val="50000"/>
                  </a:schemeClr>
                </a:solidFill>
              </a:rPr>
              <a:t>Feb./März `25 </a:t>
            </a:r>
            <a:r>
              <a:rPr lang="de-DE" dirty="0">
                <a:solidFill>
                  <a:schemeClr val="bg1"/>
                </a:solidFill>
              </a:rPr>
              <a:t>Einstufungstest SLP Englisch, </a:t>
            </a:r>
            <a:br>
              <a:rPr lang="de-DE" dirty="0">
                <a:solidFill>
                  <a:schemeClr val="bg1"/>
                </a:solidFill>
              </a:rPr>
            </a:br>
            <a:r>
              <a:rPr lang="de-DE" dirty="0">
                <a:solidFill>
                  <a:schemeClr val="bg1"/>
                </a:solidFill>
              </a:rPr>
              <a:t>Französisch Jg. 24</a:t>
            </a:r>
          </a:p>
          <a:p>
            <a:r>
              <a:rPr lang="de-DE" b="1" dirty="0">
                <a:solidFill>
                  <a:schemeClr val="accent6">
                    <a:lumMod val="50000"/>
                  </a:schemeClr>
                </a:solidFill>
              </a:rPr>
              <a:t>Juli/ Sept. `25 </a:t>
            </a:r>
            <a:r>
              <a:rPr lang="de-DE" dirty="0"/>
              <a:t>Nachschulungskurse </a:t>
            </a:r>
            <a:br>
              <a:rPr lang="de-DE" dirty="0"/>
            </a:br>
            <a:r>
              <a:rPr lang="de-DE" dirty="0"/>
              <a:t>(voruniversitäre AL, andere Fristen als allg. SLP)</a:t>
            </a:r>
          </a:p>
          <a:p>
            <a:r>
              <a:rPr lang="de-DE" b="1" dirty="0">
                <a:solidFill>
                  <a:schemeClr val="accent6">
                    <a:lumMod val="50000"/>
                  </a:schemeClr>
                </a:solidFill>
              </a:rPr>
              <a:t>Ende Sept.`25 </a:t>
            </a:r>
            <a:r>
              <a:rPr lang="de-DE" dirty="0"/>
              <a:t>Zuteilung Pflichtausbildung </a:t>
            </a:r>
            <a:r>
              <a:rPr lang="de-DE" b="1" dirty="0">
                <a:solidFill>
                  <a:schemeClr val="accent6">
                    <a:lumMod val="50000"/>
                  </a:schemeClr>
                </a:solidFill>
              </a:rPr>
              <a:t>SLP</a:t>
            </a:r>
            <a:r>
              <a:rPr lang="de-DE" dirty="0"/>
              <a:t> </a:t>
            </a:r>
            <a:br>
              <a:rPr lang="de-DE" dirty="0"/>
            </a:br>
            <a:r>
              <a:rPr lang="de-DE" dirty="0"/>
              <a:t>und weitere Nachschulungskurse ab HT `25 </a:t>
            </a:r>
          </a:p>
          <a:p>
            <a:r>
              <a:rPr lang="de-DE" b="1" dirty="0">
                <a:solidFill>
                  <a:schemeClr val="accent6">
                    <a:lumMod val="50000"/>
                  </a:schemeClr>
                </a:solidFill>
              </a:rPr>
              <a:t>FT `25</a:t>
            </a:r>
            <a:r>
              <a:rPr lang="de-DE" dirty="0"/>
              <a:t> zentrale Prüfungen </a:t>
            </a:r>
            <a:r>
              <a:rPr lang="de-DE" b="1" dirty="0">
                <a:solidFill>
                  <a:schemeClr val="accent6">
                    <a:lumMod val="50000"/>
                  </a:schemeClr>
                </a:solidFill>
              </a:rPr>
              <a:t>HLS</a:t>
            </a:r>
            <a:r>
              <a:rPr lang="de-DE" dirty="0"/>
              <a:t>, </a:t>
            </a:r>
            <a:r>
              <a:rPr lang="de-DE" b="1" dirty="0">
                <a:solidFill>
                  <a:schemeClr val="accent6">
                    <a:lumMod val="50000"/>
                  </a:schemeClr>
                </a:solidFill>
              </a:rPr>
              <a:t>M</a:t>
            </a:r>
            <a:r>
              <a:rPr lang="de-DE" dirty="0"/>
              <a:t> zeitversetzt</a:t>
            </a:r>
          </a:p>
        </p:txBody>
      </p:sp>
      <p:sp>
        <p:nvSpPr>
          <p:cNvPr id="5" name="Foliennummernplatzhalter 4">
            <a:extLst>
              <a:ext uri="{FF2B5EF4-FFF2-40B4-BE49-F238E27FC236}">
                <a16:creationId xmlns:a16="http://schemas.microsoft.com/office/drawing/2014/main" id="{F707791E-C4A0-4C54-A00A-C91963B204C6}"/>
              </a:ext>
            </a:extLst>
          </p:cNvPr>
          <p:cNvSpPr>
            <a:spLocks noGrp="1"/>
          </p:cNvSpPr>
          <p:nvPr>
            <p:ph type="sldNum" sz="quarter" idx="12"/>
          </p:nvPr>
        </p:nvSpPr>
        <p:spPr/>
        <p:txBody>
          <a:bodyPr/>
          <a:lstStyle/>
          <a:p>
            <a:fld id="{11A71338-8BA2-4C79-A6C5-5A8E30081D0C}" type="slidenum">
              <a:rPr lang="en-US" smtClean="0"/>
              <a:t>17</a:t>
            </a:fld>
            <a:endParaRPr lang="en-US"/>
          </a:p>
        </p:txBody>
      </p:sp>
      <p:sp>
        <p:nvSpPr>
          <p:cNvPr id="6" name="Titel 1">
            <a:extLst>
              <a:ext uri="{FF2B5EF4-FFF2-40B4-BE49-F238E27FC236}">
                <a16:creationId xmlns:a16="http://schemas.microsoft.com/office/drawing/2014/main" id="{0D5D8C57-F666-4D27-860B-2EEE155BBB8C}"/>
              </a:ext>
            </a:extLst>
          </p:cNvPr>
          <p:cNvSpPr txBox="1">
            <a:spLocks/>
          </p:cNvSpPr>
          <p:nvPr/>
        </p:nvSpPr>
        <p:spPr>
          <a:xfrm>
            <a:off x="374658" y="530931"/>
            <a:ext cx="4762607" cy="719448"/>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solidFill>
                  <a:srgbClr val="FFFFFF"/>
                </a:solidFill>
              </a:rPr>
              <a:t>Termine</a:t>
            </a:r>
            <a:r>
              <a:rPr lang="de-DE" b="1" dirty="0">
                <a:solidFill>
                  <a:srgbClr val="FFFFFF"/>
                </a:solidFill>
              </a:rPr>
              <a:t> </a:t>
            </a:r>
          </a:p>
        </p:txBody>
      </p:sp>
      <p:pic>
        <p:nvPicPr>
          <p:cNvPr id="10" name="Grafik 9" descr="Tageskalender mit einfarbiger Füllung">
            <a:extLst>
              <a:ext uri="{FF2B5EF4-FFF2-40B4-BE49-F238E27FC236}">
                <a16:creationId xmlns:a16="http://schemas.microsoft.com/office/drawing/2014/main" id="{62E73EE9-68AD-483D-9DA2-47AD44A802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160" y="411287"/>
            <a:ext cx="914400" cy="914400"/>
          </a:xfrm>
          <a:prstGeom prst="rect">
            <a:avLst/>
          </a:prstGeom>
        </p:spPr>
      </p:pic>
      <p:grpSp>
        <p:nvGrpSpPr>
          <p:cNvPr id="30" name="Gruppieren 29">
            <a:extLst>
              <a:ext uri="{FF2B5EF4-FFF2-40B4-BE49-F238E27FC236}">
                <a16:creationId xmlns:a16="http://schemas.microsoft.com/office/drawing/2014/main" id="{38086491-AEC8-4B96-B875-A26F1BE423BE}"/>
              </a:ext>
            </a:extLst>
          </p:cNvPr>
          <p:cNvGrpSpPr/>
          <p:nvPr/>
        </p:nvGrpSpPr>
        <p:grpSpPr>
          <a:xfrm>
            <a:off x="8682376" y="257439"/>
            <a:ext cx="708502" cy="6176573"/>
            <a:chOff x="8682376" y="352808"/>
            <a:chExt cx="708502" cy="6176573"/>
          </a:xfrm>
        </p:grpSpPr>
        <p:grpSp>
          <p:nvGrpSpPr>
            <p:cNvPr id="12" name="Gruppieren 11">
              <a:extLst>
                <a:ext uri="{FF2B5EF4-FFF2-40B4-BE49-F238E27FC236}">
                  <a16:creationId xmlns:a16="http://schemas.microsoft.com/office/drawing/2014/main" id="{87BCDD69-B28F-43CA-8662-999FCA7FFBD7}"/>
                </a:ext>
              </a:extLst>
            </p:cNvPr>
            <p:cNvGrpSpPr/>
            <p:nvPr/>
          </p:nvGrpSpPr>
          <p:grpSpPr>
            <a:xfrm rot="5400000">
              <a:off x="6024609" y="3010575"/>
              <a:ext cx="6024036" cy="708502"/>
              <a:chOff x="2547390" y="3156086"/>
              <a:chExt cx="6024036" cy="708502"/>
            </a:xfrm>
            <a:solidFill>
              <a:schemeClr val="accent3">
                <a:lumMod val="60000"/>
                <a:lumOff val="40000"/>
              </a:schemeClr>
            </a:solidFill>
          </p:grpSpPr>
          <p:sp>
            <p:nvSpPr>
              <p:cNvPr id="13" name="Freihandform: Form 12">
                <a:extLst>
                  <a:ext uri="{FF2B5EF4-FFF2-40B4-BE49-F238E27FC236}">
                    <a16:creationId xmlns:a16="http://schemas.microsoft.com/office/drawing/2014/main" id="{F14090EC-D159-4600-8143-26E5BE77A189}"/>
                  </a:ext>
                </a:extLst>
              </p:cNvPr>
              <p:cNvSpPr/>
              <p:nvPr/>
            </p:nvSpPr>
            <p:spPr>
              <a:xfrm>
                <a:off x="2547390"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0 w 1771256"/>
                  <a:gd name="connsiteY5"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1256" h="708502">
                    <a:moveTo>
                      <a:pt x="0" y="0"/>
                    </a:moveTo>
                    <a:lnTo>
                      <a:pt x="1417005" y="0"/>
                    </a:lnTo>
                    <a:lnTo>
                      <a:pt x="1771256" y="354251"/>
                    </a:lnTo>
                    <a:lnTo>
                      <a:pt x="1417005" y="708502"/>
                    </a:lnTo>
                    <a:lnTo>
                      <a:pt x="0" y="708502"/>
                    </a:lnTo>
                    <a:lnTo>
                      <a:pt x="0" y="0"/>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101346" tIns="50673" rIns="202462" bIns="50673" numCol="1" spcCol="1270" anchor="ctr" anchorCtr="0">
                <a:noAutofit/>
              </a:bodyPr>
              <a:lstStyle/>
              <a:p>
                <a:pPr marL="0" lvl="0" indent="0" algn="ctr" defTabSz="844550">
                  <a:lnSpc>
                    <a:spcPct val="90000"/>
                  </a:lnSpc>
                  <a:spcBef>
                    <a:spcPct val="0"/>
                  </a:spcBef>
                  <a:spcAft>
                    <a:spcPct val="35000"/>
                  </a:spcAft>
                  <a:buNone/>
                </a:pPr>
                <a:r>
                  <a:rPr lang="de-DE" sz="1900" kern="1200" dirty="0">
                    <a:solidFill>
                      <a:schemeClr val="bg1"/>
                    </a:solidFill>
                  </a:rPr>
                  <a:t>HT</a:t>
                </a:r>
              </a:p>
            </p:txBody>
          </p:sp>
          <p:sp>
            <p:nvSpPr>
              <p:cNvPr id="14" name="Freihandform: Form 13">
                <a:extLst>
                  <a:ext uri="{FF2B5EF4-FFF2-40B4-BE49-F238E27FC236}">
                    <a16:creationId xmlns:a16="http://schemas.microsoft.com/office/drawing/2014/main" id="{77A6FFB6-8B13-4FAA-B4F7-E20953E2E259}"/>
                  </a:ext>
                </a:extLst>
              </p:cNvPr>
              <p:cNvSpPr/>
              <p:nvPr/>
            </p:nvSpPr>
            <p:spPr>
              <a:xfrm>
                <a:off x="3966159"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solidFill>
                <a:schemeClr val="accent3">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r>
                  <a:rPr lang="de-DE" sz="1900" kern="1200" dirty="0">
                    <a:solidFill>
                      <a:schemeClr val="bg1"/>
                    </a:solidFill>
                  </a:rPr>
                  <a:t>WT</a:t>
                </a:r>
              </a:p>
            </p:txBody>
          </p:sp>
          <p:sp>
            <p:nvSpPr>
              <p:cNvPr id="15" name="Freihandform: Form 14">
                <a:extLst>
                  <a:ext uri="{FF2B5EF4-FFF2-40B4-BE49-F238E27FC236}">
                    <a16:creationId xmlns:a16="http://schemas.microsoft.com/office/drawing/2014/main" id="{BDBBA84D-4BDE-48C8-9D5F-2F8081EDEE64}"/>
                  </a:ext>
                </a:extLst>
              </p:cNvPr>
              <p:cNvSpPr/>
              <p:nvPr/>
            </p:nvSpPr>
            <p:spPr>
              <a:xfrm>
                <a:off x="5383165"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solidFill>
                <a:schemeClr val="accent3">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r>
                  <a:rPr lang="de-DE" sz="1900" kern="1200" dirty="0">
                    <a:solidFill>
                      <a:schemeClr val="bg1"/>
                    </a:solidFill>
                  </a:rPr>
                  <a:t>FT</a:t>
                </a:r>
              </a:p>
            </p:txBody>
          </p:sp>
          <p:sp>
            <p:nvSpPr>
              <p:cNvPr id="16" name="Freihandform: Form 15">
                <a:extLst>
                  <a:ext uri="{FF2B5EF4-FFF2-40B4-BE49-F238E27FC236}">
                    <a16:creationId xmlns:a16="http://schemas.microsoft.com/office/drawing/2014/main" id="{D97B4170-ABED-4C4E-8120-251815A16061}"/>
                  </a:ext>
                </a:extLst>
              </p:cNvPr>
              <p:cNvSpPr/>
              <p:nvPr/>
            </p:nvSpPr>
            <p:spPr>
              <a:xfrm>
                <a:off x="6800170"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r>
                  <a:rPr lang="de-DE" sz="1200" kern="1200" dirty="0">
                    <a:solidFill>
                      <a:schemeClr val="bg1"/>
                    </a:solidFill>
                  </a:rPr>
                  <a:t>Sommerkurse</a:t>
                </a:r>
              </a:p>
            </p:txBody>
          </p:sp>
        </p:grpSp>
        <p:sp>
          <p:nvSpPr>
            <p:cNvPr id="27" name="Flussdiagramm: Verbinder 26">
              <a:extLst>
                <a:ext uri="{FF2B5EF4-FFF2-40B4-BE49-F238E27FC236}">
                  <a16:creationId xmlns:a16="http://schemas.microsoft.com/office/drawing/2014/main" id="{49DD5DED-7190-40CA-8A50-2F865D9E0779}"/>
                </a:ext>
              </a:extLst>
            </p:cNvPr>
            <p:cNvSpPr/>
            <p:nvPr/>
          </p:nvSpPr>
          <p:spPr>
            <a:xfrm>
              <a:off x="8743305" y="5950543"/>
              <a:ext cx="627321" cy="578838"/>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1.</a:t>
              </a:r>
            </a:p>
          </p:txBody>
        </p:sp>
      </p:grpSp>
      <p:grpSp>
        <p:nvGrpSpPr>
          <p:cNvPr id="31" name="Gruppieren 30">
            <a:extLst>
              <a:ext uri="{FF2B5EF4-FFF2-40B4-BE49-F238E27FC236}">
                <a16:creationId xmlns:a16="http://schemas.microsoft.com/office/drawing/2014/main" id="{7F31894F-EFD8-478D-9880-3038D30EA2B4}"/>
              </a:ext>
            </a:extLst>
          </p:cNvPr>
          <p:cNvGrpSpPr/>
          <p:nvPr/>
        </p:nvGrpSpPr>
        <p:grpSpPr>
          <a:xfrm>
            <a:off x="9747008" y="257643"/>
            <a:ext cx="708503" cy="6173947"/>
            <a:chOff x="9747008" y="352809"/>
            <a:chExt cx="708503" cy="6173947"/>
          </a:xfrm>
        </p:grpSpPr>
        <p:grpSp>
          <p:nvGrpSpPr>
            <p:cNvPr id="17" name="Gruppieren 16">
              <a:extLst>
                <a:ext uri="{FF2B5EF4-FFF2-40B4-BE49-F238E27FC236}">
                  <a16:creationId xmlns:a16="http://schemas.microsoft.com/office/drawing/2014/main" id="{3BF0DD03-E460-4F6B-86D9-B93A31B5B34B}"/>
                </a:ext>
              </a:extLst>
            </p:cNvPr>
            <p:cNvGrpSpPr/>
            <p:nvPr/>
          </p:nvGrpSpPr>
          <p:grpSpPr>
            <a:xfrm rot="5400000">
              <a:off x="7089242" y="3010575"/>
              <a:ext cx="6024036" cy="708503"/>
              <a:chOff x="2547390" y="3156086"/>
              <a:chExt cx="6024036" cy="708503"/>
            </a:xfrm>
            <a:solidFill>
              <a:schemeClr val="accent3">
                <a:lumMod val="75000"/>
              </a:schemeClr>
            </a:solidFill>
          </p:grpSpPr>
          <p:sp>
            <p:nvSpPr>
              <p:cNvPr id="18" name="Freihandform: Form 17">
                <a:extLst>
                  <a:ext uri="{FF2B5EF4-FFF2-40B4-BE49-F238E27FC236}">
                    <a16:creationId xmlns:a16="http://schemas.microsoft.com/office/drawing/2014/main" id="{6F5029A4-DD9C-4128-921E-5EC1AF376E9C}"/>
                  </a:ext>
                </a:extLst>
              </p:cNvPr>
              <p:cNvSpPr/>
              <p:nvPr/>
            </p:nvSpPr>
            <p:spPr>
              <a:xfrm>
                <a:off x="2547390"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0 w 1771256"/>
                  <a:gd name="connsiteY5"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1256" h="708502">
                    <a:moveTo>
                      <a:pt x="0" y="0"/>
                    </a:moveTo>
                    <a:lnTo>
                      <a:pt x="1417005" y="0"/>
                    </a:lnTo>
                    <a:lnTo>
                      <a:pt x="1771256" y="354251"/>
                    </a:lnTo>
                    <a:lnTo>
                      <a:pt x="1417005" y="708502"/>
                    </a:lnTo>
                    <a:lnTo>
                      <a:pt x="0" y="708502"/>
                    </a:lnTo>
                    <a:lnTo>
                      <a:pt x="0" y="0"/>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101346" tIns="50673" rIns="202462" bIns="50673" numCol="1" spcCol="1270" anchor="ctr" anchorCtr="0">
                <a:noAutofit/>
              </a:bodyPr>
              <a:lstStyle/>
              <a:p>
                <a:pPr marL="0" lvl="0" indent="0" algn="ctr" defTabSz="844550">
                  <a:lnSpc>
                    <a:spcPct val="90000"/>
                  </a:lnSpc>
                  <a:spcBef>
                    <a:spcPct val="0"/>
                  </a:spcBef>
                  <a:spcAft>
                    <a:spcPct val="35000"/>
                  </a:spcAft>
                  <a:buNone/>
                </a:pPr>
                <a:r>
                  <a:rPr lang="de-DE" sz="1900" b="1" kern="1200" dirty="0"/>
                  <a:t>HT</a:t>
                </a:r>
              </a:p>
            </p:txBody>
          </p:sp>
          <p:sp>
            <p:nvSpPr>
              <p:cNvPr id="19" name="Freihandform: Form 18">
                <a:extLst>
                  <a:ext uri="{FF2B5EF4-FFF2-40B4-BE49-F238E27FC236}">
                    <a16:creationId xmlns:a16="http://schemas.microsoft.com/office/drawing/2014/main" id="{CB68D933-0C81-4A95-8655-2D5ECDDE625A}"/>
                  </a:ext>
                </a:extLst>
              </p:cNvPr>
              <p:cNvSpPr/>
              <p:nvPr/>
            </p:nvSpPr>
            <p:spPr>
              <a:xfrm>
                <a:off x="3966159"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r>
                  <a:rPr lang="de-DE" sz="1900" b="1" kern="1200" dirty="0"/>
                  <a:t>WT</a:t>
                </a:r>
              </a:p>
            </p:txBody>
          </p:sp>
          <p:sp>
            <p:nvSpPr>
              <p:cNvPr id="20" name="Freihandform: Form 19">
                <a:extLst>
                  <a:ext uri="{FF2B5EF4-FFF2-40B4-BE49-F238E27FC236}">
                    <a16:creationId xmlns:a16="http://schemas.microsoft.com/office/drawing/2014/main" id="{2F8D48A7-C7E4-4D34-9771-6C0A5D923A94}"/>
                  </a:ext>
                </a:extLst>
              </p:cNvPr>
              <p:cNvSpPr/>
              <p:nvPr/>
            </p:nvSpPr>
            <p:spPr>
              <a:xfrm>
                <a:off x="5383165"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r>
                  <a:rPr lang="de-DE" sz="1900" b="1" kern="1200" dirty="0"/>
                  <a:t>FT</a:t>
                </a:r>
              </a:p>
            </p:txBody>
          </p:sp>
          <p:sp>
            <p:nvSpPr>
              <p:cNvPr id="21" name="Freihandform: Form 20">
                <a:extLst>
                  <a:ext uri="{FF2B5EF4-FFF2-40B4-BE49-F238E27FC236}">
                    <a16:creationId xmlns:a16="http://schemas.microsoft.com/office/drawing/2014/main" id="{33A2B50D-351C-4385-9B96-CA745A7A3106}"/>
                  </a:ext>
                </a:extLst>
              </p:cNvPr>
              <p:cNvSpPr/>
              <p:nvPr/>
            </p:nvSpPr>
            <p:spPr>
              <a:xfrm>
                <a:off x="6800170" y="3156087"/>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solidFill>
                <a:schemeClr val="accent3">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endParaRPr lang="de-DE" sz="1900" kern="1200" dirty="0"/>
              </a:p>
            </p:txBody>
          </p:sp>
        </p:grpSp>
        <p:sp>
          <p:nvSpPr>
            <p:cNvPr id="28" name="Flussdiagramm: Verbinder 27">
              <a:extLst>
                <a:ext uri="{FF2B5EF4-FFF2-40B4-BE49-F238E27FC236}">
                  <a16:creationId xmlns:a16="http://schemas.microsoft.com/office/drawing/2014/main" id="{AF611D42-36DE-4FE0-B9CB-D762C5BB81D3}"/>
                </a:ext>
              </a:extLst>
            </p:cNvPr>
            <p:cNvSpPr/>
            <p:nvPr/>
          </p:nvSpPr>
          <p:spPr>
            <a:xfrm>
              <a:off x="9823770" y="5947918"/>
              <a:ext cx="627321" cy="578838"/>
            </a:xfrm>
            <a:prstGeom prst="flowChartConnec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2.</a:t>
              </a:r>
            </a:p>
          </p:txBody>
        </p:sp>
      </p:grpSp>
      <p:grpSp>
        <p:nvGrpSpPr>
          <p:cNvPr id="32" name="Gruppieren 31">
            <a:extLst>
              <a:ext uri="{FF2B5EF4-FFF2-40B4-BE49-F238E27FC236}">
                <a16:creationId xmlns:a16="http://schemas.microsoft.com/office/drawing/2014/main" id="{330420E6-9552-48FD-BE37-BD4F41AFD7D8}"/>
              </a:ext>
            </a:extLst>
          </p:cNvPr>
          <p:cNvGrpSpPr/>
          <p:nvPr/>
        </p:nvGrpSpPr>
        <p:grpSpPr>
          <a:xfrm>
            <a:off x="10785657" y="257439"/>
            <a:ext cx="708503" cy="6190894"/>
            <a:chOff x="10785657" y="352809"/>
            <a:chExt cx="708503" cy="6190894"/>
          </a:xfrm>
        </p:grpSpPr>
        <p:grpSp>
          <p:nvGrpSpPr>
            <p:cNvPr id="22" name="Gruppieren 21">
              <a:extLst>
                <a:ext uri="{FF2B5EF4-FFF2-40B4-BE49-F238E27FC236}">
                  <a16:creationId xmlns:a16="http://schemas.microsoft.com/office/drawing/2014/main" id="{E0B20AFE-7B67-418D-8A0C-540A43D02474}"/>
                </a:ext>
              </a:extLst>
            </p:cNvPr>
            <p:cNvGrpSpPr/>
            <p:nvPr/>
          </p:nvGrpSpPr>
          <p:grpSpPr>
            <a:xfrm rot="5400000">
              <a:off x="8127891" y="3010575"/>
              <a:ext cx="6024036" cy="708503"/>
              <a:chOff x="2547390" y="3156086"/>
              <a:chExt cx="6024036" cy="708503"/>
            </a:xfrm>
            <a:solidFill>
              <a:schemeClr val="accent3">
                <a:lumMod val="60000"/>
                <a:lumOff val="40000"/>
              </a:schemeClr>
            </a:solidFill>
          </p:grpSpPr>
          <p:sp>
            <p:nvSpPr>
              <p:cNvPr id="23" name="Freihandform: Form 22">
                <a:extLst>
                  <a:ext uri="{FF2B5EF4-FFF2-40B4-BE49-F238E27FC236}">
                    <a16:creationId xmlns:a16="http://schemas.microsoft.com/office/drawing/2014/main" id="{9EA5698D-B89C-466E-BA0D-1B0A91E3380F}"/>
                  </a:ext>
                </a:extLst>
              </p:cNvPr>
              <p:cNvSpPr/>
              <p:nvPr/>
            </p:nvSpPr>
            <p:spPr>
              <a:xfrm>
                <a:off x="2547390" y="3156087"/>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0 w 1771256"/>
                  <a:gd name="connsiteY5"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1256" h="708502">
                    <a:moveTo>
                      <a:pt x="0" y="0"/>
                    </a:moveTo>
                    <a:lnTo>
                      <a:pt x="1417005" y="0"/>
                    </a:lnTo>
                    <a:lnTo>
                      <a:pt x="1771256" y="354251"/>
                    </a:lnTo>
                    <a:lnTo>
                      <a:pt x="1417005" y="708502"/>
                    </a:lnTo>
                    <a:lnTo>
                      <a:pt x="0" y="708502"/>
                    </a:lnTo>
                    <a:lnTo>
                      <a:pt x="0" y="0"/>
                    </a:lnTo>
                    <a:close/>
                  </a:path>
                </a:pathLst>
              </a:custGeom>
              <a:solidFill>
                <a:schemeClr val="bg2">
                  <a:lumMod val="9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101346" tIns="50673" rIns="202462" bIns="50673" numCol="1" spcCol="1270" anchor="ctr" anchorCtr="0">
                <a:noAutofit/>
              </a:bodyPr>
              <a:lstStyle/>
              <a:p>
                <a:pPr marL="0" lvl="0" indent="0" algn="ctr" defTabSz="844550">
                  <a:lnSpc>
                    <a:spcPct val="90000"/>
                  </a:lnSpc>
                  <a:spcBef>
                    <a:spcPct val="0"/>
                  </a:spcBef>
                  <a:spcAft>
                    <a:spcPct val="35000"/>
                  </a:spcAft>
                  <a:buNone/>
                </a:pPr>
                <a:r>
                  <a:rPr lang="de-DE" sz="1900" kern="1200" dirty="0">
                    <a:solidFill>
                      <a:srgbClr val="0070C0"/>
                    </a:solidFill>
                  </a:rPr>
                  <a:t>HT</a:t>
                </a:r>
              </a:p>
            </p:txBody>
          </p:sp>
          <p:sp>
            <p:nvSpPr>
              <p:cNvPr id="24" name="Freihandform: Form 23">
                <a:extLst>
                  <a:ext uri="{FF2B5EF4-FFF2-40B4-BE49-F238E27FC236}">
                    <a16:creationId xmlns:a16="http://schemas.microsoft.com/office/drawing/2014/main" id="{5E1A420A-F510-4C58-A77B-FFFA0D5DDDDD}"/>
                  </a:ext>
                </a:extLst>
              </p:cNvPr>
              <p:cNvSpPr/>
              <p:nvPr/>
            </p:nvSpPr>
            <p:spPr>
              <a:xfrm>
                <a:off x="3966160"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solidFill>
                <a:schemeClr val="bg2">
                  <a:lumMod val="9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r>
                  <a:rPr lang="de-DE" sz="1900" kern="1200" dirty="0">
                    <a:solidFill>
                      <a:srgbClr val="0070C0"/>
                    </a:solidFill>
                  </a:rPr>
                  <a:t>WT</a:t>
                </a:r>
              </a:p>
            </p:txBody>
          </p:sp>
          <p:sp>
            <p:nvSpPr>
              <p:cNvPr id="25" name="Freihandform: Form 24">
                <a:extLst>
                  <a:ext uri="{FF2B5EF4-FFF2-40B4-BE49-F238E27FC236}">
                    <a16:creationId xmlns:a16="http://schemas.microsoft.com/office/drawing/2014/main" id="{E839E6B8-EF3D-4FCA-A8F6-9A8773A7B2A4}"/>
                  </a:ext>
                </a:extLst>
              </p:cNvPr>
              <p:cNvSpPr/>
              <p:nvPr/>
            </p:nvSpPr>
            <p:spPr>
              <a:xfrm>
                <a:off x="5383165"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solidFill>
                <a:schemeClr val="bg2">
                  <a:lumMod val="9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r>
                  <a:rPr lang="de-DE" sz="1900" kern="1200" dirty="0">
                    <a:solidFill>
                      <a:srgbClr val="0070C0"/>
                    </a:solidFill>
                  </a:rPr>
                  <a:t>FT</a:t>
                </a:r>
              </a:p>
            </p:txBody>
          </p:sp>
          <p:sp>
            <p:nvSpPr>
              <p:cNvPr id="26" name="Freihandform: Form 25">
                <a:extLst>
                  <a:ext uri="{FF2B5EF4-FFF2-40B4-BE49-F238E27FC236}">
                    <a16:creationId xmlns:a16="http://schemas.microsoft.com/office/drawing/2014/main" id="{FB9A8D10-C404-4FD5-ABFA-51C11BBB9DFA}"/>
                  </a:ext>
                </a:extLst>
              </p:cNvPr>
              <p:cNvSpPr/>
              <p:nvPr/>
            </p:nvSpPr>
            <p:spPr>
              <a:xfrm>
                <a:off x="6800170" y="3156086"/>
                <a:ext cx="1771256" cy="708502"/>
              </a:xfrm>
              <a:custGeom>
                <a:avLst/>
                <a:gdLst>
                  <a:gd name="connsiteX0" fmla="*/ 0 w 1771256"/>
                  <a:gd name="connsiteY0" fmla="*/ 0 h 708502"/>
                  <a:gd name="connsiteX1" fmla="*/ 1417005 w 1771256"/>
                  <a:gd name="connsiteY1" fmla="*/ 0 h 708502"/>
                  <a:gd name="connsiteX2" fmla="*/ 1771256 w 1771256"/>
                  <a:gd name="connsiteY2" fmla="*/ 354251 h 708502"/>
                  <a:gd name="connsiteX3" fmla="*/ 1417005 w 1771256"/>
                  <a:gd name="connsiteY3" fmla="*/ 708502 h 708502"/>
                  <a:gd name="connsiteX4" fmla="*/ 0 w 1771256"/>
                  <a:gd name="connsiteY4" fmla="*/ 708502 h 708502"/>
                  <a:gd name="connsiteX5" fmla="*/ 354251 w 1771256"/>
                  <a:gd name="connsiteY5" fmla="*/ 354251 h 708502"/>
                  <a:gd name="connsiteX6" fmla="*/ 0 w 1771256"/>
                  <a:gd name="connsiteY6" fmla="*/ 0 h 7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256" h="708502">
                    <a:moveTo>
                      <a:pt x="0" y="0"/>
                    </a:moveTo>
                    <a:lnTo>
                      <a:pt x="1417005" y="0"/>
                    </a:lnTo>
                    <a:lnTo>
                      <a:pt x="1771256" y="354251"/>
                    </a:lnTo>
                    <a:lnTo>
                      <a:pt x="1417005" y="708502"/>
                    </a:lnTo>
                    <a:lnTo>
                      <a:pt x="0" y="708502"/>
                    </a:lnTo>
                    <a:lnTo>
                      <a:pt x="354251" y="354251"/>
                    </a:lnTo>
                    <a:lnTo>
                      <a:pt x="0" y="0"/>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vert270" wrap="square" lIns="430261" tIns="50673" rIns="379588" bIns="50673" numCol="1" spcCol="1270" anchor="ctr" anchorCtr="0">
                <a:noAutofit/>
              </a:bodyPr>
              <a:lstStyle/>
              <a:p>
                <a:pPr marL="0" lvl="0" indent="0" algn="ctr" defTabSz="844550">
                  <a:lnSpc>
                    <a:spcPct val="90000"/>
                  </a:lnSpc>
                  <a:spcBef>
                    <a:spcPct val="0"/>
                  </a:spcBef>
                  <a:spcAft>
                    <a:spcPct val="35000"/>
                  </a:spcAft>
                  <a:buNone/>
                </a:pPr>
                <a:endParaRPr lang="de-DE" sz="1900" kern="1200" dirty="0"/>
              </a:p>
            </p:txBody>
          </p:sp>
        </p:grpSp>
        <p:sp>
          <p:nvSpPr>
            <p:cNvPr id="29" name="Flussdiagramm: Verbinder 28">
              <a:extLst>
                <a:ext uri="{FF2B5EF4-FFF2-40B4-BE49-F238E27FC236}">
                  <a16:creationId xmlns:a16="http://schemas.microsoft.com/office/drawing/2014/main" id="{253ECCE1-0E2F-4AA1-9084-2EF9E275158F}"/>
                </a:ext>
              </a:extLst>
            </p:cNvPr>
            <p:cNvSpPr/>
            <p:nvPr/>
          </p:nvSpPr>
          <p:spPr>
            <a:xfrm>
              <a:off x="10827474" y="5964865"/>
              <a:ext cx="627321" cy="578838"/>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3.</a:t>
              </a:r>
            </a:p>
          </p:txBody>
        </p:sp>
      </p:grpSp>
      <p:sp>
        <p:nvSpPr>
          <p:cNvPr id="34" name="Textfeld 33">
            <a:extLst>
              <a:ext uri="{FF2B5EF4-FFF2-40B4-BE49-F238E27FC236}">
                <a16:creationId xmlns:a16="http://schemas.microsoft.com/office/drawing/2014/main" id="{EE2BEF32-2763-468B-8560-381B778C0F77}"/>
              </a:ext>
            </a:extLst>
          </p:cNvPr>
          <p:cNvSpPr txBox="1"/>
          <p:nvPr/>
        </p:nvSpPr>
        <p:spPr>
          <a:xfrm>
            <a:off x="11139909" y="453141"/>
            <a:ext cx="1072730" cy="369332"/>
          </a:xfrm>
          <a:prstGeom prst="rect">
            <a:avLst/>
          </a:prstGeom>
          <a:solidFill>
            <a:schemeClr val="bg2">
              <a:lumMod val="90000"/>
            </a:schemeClr>
          </a:solidFill>
          <a:ln>
            <a:solidFill>
              <a:srgbClr val="0070C0"/>
            </a:solidFill>
          </a:ln>
        </p:spPr>
        <p:txBody>
          <a:bodyPr wrap="none" rtlCol="0">
            <a:spAutoFit/>
          </a:bodyPr>
          <a:lstStyle/>
          <a:p>
            <a:r>
              <a:rPr lang="de-DE" b="1" dirty="0">
                <a:solidFill>
                  <a:srgbClr val="0070C0"/>
                </a:solidFill>
              </a:rPr>
              <a:t>(MB 24)</a:t>
            </a:r>
          </a:p>
        </p:txBody>
      </p:sp>
    </p:spTree>
    <p:extLst>
      <p:ext uri="{BB962C8B-B14F-4D97-AF65-F5344CB8AC3E}">
        <p14:creationId xmlns:p14="http://schemas.microsoft.com/office/powerpoint/2010/main" val="101655188"/>
      </p:ext>
    </p:extLst>
  </p:cSld>
  <p:clrMapOvr>
    <a:masterClrMapping/>
  </p:clrMapOvr>
  <p:transition spd="slow" advTm="31704">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06200-952A-A6DC-72EC-9BA7CB12E409}"/>
              </a:ext>
            </a:extLst>
          </p:cNvPr>
          <p:cNvSpPr>
            <a:spLocks noGrp="1"/>
          </p:cNvSpPr>
          <p:nvPr>
            <p:ph type="title"/>
          </p:nvPr>
        </p:nvSpPr>
        <p:spPr>
          <a:xfrm>
            <a:off x="374658" y="530931"/>
            <a:ext cx="4085883" cy="719448"/>
          </a:xfrm>
        </p:spPr>
        <p:style>
          <a:lnRef idx="0">
            <a:schemeClr val="accent5"/>
          </a:lnRef>
          <a:fillRef idx="3">
            <a:schemeClr val="accent5"/>
          </a:fillRef>
          <a:effectRef idx="3">
            <a:schemeClr val="accent5"/>
          </a:effectRef>
          <a:fontRef idx="minor">
            <a:schemeClr val="lt1"/>
          </a:fontRef>
        </p:style>
        <p:txBody>
          <a:bodyPr anchor="t">
            <a:normAutofit/>
          </a:bodyPr>
          <a:lstStyle/>
          <a:p>
            <a:pPr algn="ctr"/>
            <a:r>
              <a:rPr lang="de-DE" dirty="0">
                <a:solidFill>
                  <a:srgbClr val="FFFFFF"/>
                </a:solidFill>
              </a:rPr>
              <a:t>Agenda</a:t>
            </a:r>
            <a:r>
              <a:rPr lang="de-DE" b="1" dirty="0">
                <a:solidFill>
                  <a:srgbClr val="FFFFFF"/>
                </a:solidFill>
              </a:rPr>
              <a:t> </a:t>
            </a:r>
          </a:p>
        </p:txBody>
      </p:sp>
      <p:pic>
        <p:nvPicPr>
          <p:cNvPr id="6" name="Grafik 5" descr="Ein Bild, das Text, Schrift, Logo, Grafiken enthält.&#10;&#10;Automatisch generierte Beschreibung">
            <a:extLst>
              <a:ext uri="{FF2B5EF4-FFF2-40B4-BE49-F238E27FC236}">
                <a16:creationId xmlns:a16="http://schemas.microsoft.com/office/drawing/2014/main" id="{51D4A913-0F27-BC8F-0A7D-8178C54FE05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3" r="1" b="1"/>
          <a:stretch/>
        </p:blipFill>
        <p:spPr>
          <a:xfrm>
            <a:off x="6614993" y="-11001"/>
            <a:ext cx="5577007" cy="1487091"/>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Inhaltsplatzhalter 2">
            <a:extLst>
              <a:ext uri="{FF2B5EF4-FFF2-40B4-BE49-F238E27FC236}">
                <a16:creationId xmlns:a16="http://schemas.microsoft.com/office/drawing/2014/main" id="{52B59C87-6612-3FBA-8E41-041F76BC65C3}"/>
              </a:ext>
            </a:extLst>
          </p:cNvPr>
          <p:cNvSpPr>
            <a:spLocks noGrp="1"/>
          </p:cNvSpPr>
          <p:nvPr>
            <p:ph idx="1"/>
          </p:nvPr>
        </p:nvSpPr>
        <p:spPr>
          <a:xfrm>
            <a:off x="584706" y="1855209"/>
            <a:ext cx="9073513" cy="4760144"/>
          </a:xfrm>
        </p:spPr>
        <p:txBody>
          <a:bodyPr anchor="t">
            <a:normAutofit/>
          </a:bodyPr>
          <a:lstStyle/>
          <a:p>
            <a:pPr marL="514350" indent="-514350">
              <a:lnSpc>
                <a:spcPct val="100000"/>
              </a:lnSpc>
              <a:buClr>
                <a:schemeClr val="accent5">
                  <a:lumMod val="50000"/>
                </a:schemeClr>
              </a:buClr>
              <a:buFont typeface="+mj-lt"/>
              <a:buAutoNum type="arabicPeriod"/>
            </a:pPr>
            <a:r>
              <a:rPr lang="de-DE" dirty="0"/>
              <a:t>Säulen des Sprachenzentrums</a:t>
            </a:r>
          </a:p>
          <a:p>
            <a:pPr marL="514350" indent="-514350">
              <a:lnSpc>
                <a:spcPct val="100000"/>
              </a:lnSpc>
              <a:buClr>
                <a:schemeClr val="accent5">
                  <a:lumMod val="50000"/>
                </a:schemeClr>
              </a:buClr>
              <a:buFont typeface="+mj-lt"/>
              <a:buAutoNum type="arabicPeriod"/>
            </a:pPr>
            <a:r>
              <a:rPr lang="de-DE" dirty="0"/>
              <a:t>Termine und Hinweise</a:t>
            </a:r>
          </a:p>
          <a:p>
            <a:pPr marL="514350" indent="-514350">
              <a:lnSpc>
                <a:spcPct val="100000"/>
              </a:lnSpc>
              <a:buClr>
                <a:schemeClr val="accent5">
                  <a:lumMod val="50000"/>
                </a:schemeClr>
              </a:buClr>
              <a:buFont typeface="+mj-lt"/>
              <a:buAutoNum type="arabicPeriod"/>
            </a:pPr>
            <a:r>
              <a:rPr lang="de-DE" b="1" dirty="0"/>
              <a:t>ÜVAS</a:t>
            </a:r>
          </a:p>
          <a:p>
            <a:pPr marL="514350" indent="-514350">
              <a:lnSpc>
                <a:spcPct val="100000"/>
              </a:lnSpc>
              <a:buClr>
                <a:schemeClr val="accent5">
                  <a:lumMod val="50000"/>
                </a:schemeClr>
              </a:buClr>
              <a:buFont typeface="+mj-lt"/>
              <a:buAutoNum type="arabicPeriod"/>
            </a:pPr>
            <a:r>
              <a:rPr lang="de-DE" dirty="0"/>
              <a:t>Kontakt </a:t>
            </a:r>
            <a:r>
              <a:rPr lang="de-DE" dirty="0" err="1"/>
              <a:t>SpraZ</a:t>
            </a:r>
            <a:endParaRPr lang="de-DE" dirty="0"/>
          </a:p>
        </p:txBody>
      </p:sp>
      <p:sp>
        <p:nvSpPr>
          <p:cNvPr id="4" name="Fußzeilenplatzhalter 3">
            <a:extLst>
              <a:ext uri="{FF2B5EF4-FFF2-40B4-BE49-F238E27FC236}">
                <a16:creationId xmlns:a16="http://schemas.microsoft.com/office/drawing/2014/main" id="{4EF35BFD-788C-A783-94F2-3B4E4523472F}"/>
              </a:ext>
            </a:extLst>
          </p:cNvPr>
          <p:cNvSpPr>
            <a:spLocks noGrp="1"/>
          </p:cNvSpPr>
          <p:nvPr>
            <p:ph type="ftr" sz="quarter" idx="11"/>
          </p:nvPr>
        </p:nvSpPr>
        <p:spPr>
          <a:xfrm>
            <a:off x="4202615" y="6319838"/>
            <a:ext cx="3982781" cy="365125"/>
          </a:xfrm>
        </p:spPr>
        <p:txBody>
          <a:bodyPr>
            <a:normAutofit/>
          </a:bodyPr>
          <a:lstStyle/>
          <a:p>
            <a:pPr>
              <a:spcAft>
                <a:spcPts val="600"/>
              </a:spcAft>
            </a:pPr>
            <a:r>
              <a:rPr lang="en-US" dirty="0" err="1"/>
              <a:t>Einschleusungsvortrag</a:t>
            </a:r>
            <a:r>
              <a:rPr lang="en-US" dirty="0"/>
              <a:t> </a:t>
            </a:r>
            <a:r>
              <a:rPr lang="en-US" dirty="0" err="1"/>
              <a:t>Jahrgang</a:t>
            </a:r>
            <a:r>
              <a:rPr lang="en-US" dirty="0"/>
              <a:t> 2024</a:t>
            </a:r>
          </a:p>
        </p:txBody>
      </p:sp>
      <p:sp>
        <p:nvSpPr>
          <p:cNvPr id="5" name="Foliennummernplatzhalter 4">
            <a:extLst>
              <a:ext uri="{FF2B5EF4-FFF2-40B4-BE49-F238E27FC236}">
                <a16:creationId xmlns:a16="http://schemas.microsoft.com/office/drawing/2014/main" id="{DD846BE4-9E1B-F743-8639-73E3017E0329}"/>
              </a:ext>
            </a:extLst>
          </p:cNvPr>
          <p:cNvSpPr>
            <a:spLocks noGrp="1"/>
          </p:cNvSpPr>
          <p:nvPr>
            <p:ph type="sldNum" sz="quarter" idx="12"/>
          </p:nvPr>
        </p:nvSpPr>
        <p:spPr>
          <a:xfrm>
            <a:off x="11192560" y="6324600"/>
            <a:ext cx="799078" cy="365125"/>
          </a:xfrm>
        </p:spPr>
        <p:txBody>
          <a:bodyPr>
            <a:normAutofit/>
          </a:bodyPr>
          <a:lstStyle/>
          <a:p>
            <a:pPr>
              <a:spcAft>
                <a:spcPts val="600"/>
              </a:spcAft>
            </a:pPr>
            <a:fld id="{11A71338-8BA2-4C79-A6C5-5A8E30081D0C}" type="slidenum">
              <a:rPr lang="en-US" smtClean="0"/>
              <a:pPr>
                <a:spcAft>
                  <a:spcPts val="600"/>
                </a:spcAft>
              </a:pPr>
              <a:t>18</a:t>
            </a:fld>
            <a:endParaRPr lang="en-US"/>
          </a:p>
        </p:txBody>
      </p:sp>
      <p:pic>
        <p:nvPicPr>
          <p:cNvPr id="42" name="Picture 2" descr="Os 4 Pilares do Music Business (E Porque eles são tão importantes)."/>
          <p:cNvPicPr>
            <a:picLocks noChangeAspect="1" noChangeArrowheads="1"/>
          </p:cNvPicPr>
          <p:nvPr/>
        </p:nvPicPr>
        <p:blipFill rotWithShape="1">
          <a:blip r:embed="rId3" cstate="hqprint">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1798"/>
          <a:stretch/>
        </p:blipFill>
        <p:spPr bwMode="auto">
          <a:xfrm>
            <a:off x="445715" y="514153"/>
            <a:ext cx="886565" cy="711541"/>
          </a:xfrm>
          <a:prstGeom prst="rect">
            <a:avLst/>
          </a:prstGeom>
          <a:noFill/>
          <a:extLst>
            <a:ext uri="{909E8E84-426E-40DD-AFC4-6F175D3DCCD1}">
              <a14:hiddenFill xmlns:a14="http://schemas.microsoft.com/office/drawing/2010/main">
                <a:solidFill>
                  <a:srgbClr val="FFFFFF"/>
                </a:solidFill>
              </a14:hiddenFill>
            </a:ext>
          </a:extLst>
        </p:spPr>
      </p:pic>
      <p:pic>
        <p:nvPicPr>
          <p:cNvPr id="41" name="Grafik 40"/>
          <p:cNvPicPr>
            <a:picLocks noChangeAspect="1"/>
          </p:cNvPicPr>
          <p:nvPr/>
        </p:nvPicPr>
        <p:blipFill>
          <a:blip r:embed="rId4">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9234448" y="852945"/>
            <a:ext cx="1906510" cy="2188956"/>
          </a:xfrm>
          <a:prstGeom prst="rect">
            <a:avLst/>
          </a:prstGeom>
        </p:spPr>
      </p:pic>
    </p:spTree>
    <p:extLst>
      <p:ext uri="{BB962C8B-B14F-4D97-AF65-F5344CB8AC3E}">
        <p14:creationId xmlns:p14="http://schemas.microsoft.com/office/powerpoint/2010/main" val="1812952164"/>
      </p:ext>
    </p:extLst>
  </p:cSld>
  <p:clrMapOvr>
    <a:masterClrMapping/>
  </p:clrMapOvr>
  <p:transition spd="slow" advTm="31704">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11077622" y="6441558"/>
            <a:ext cx="799078" cy="365125"/>
          </a:xfrm>
        </p:spPr>
        <p:txBody>
          <a:bodyPr/>
          <a:lstStyle/>
          <a:p>
            <a:pPr>
              <a:defRPr/>
            </a:pPr>
            <a:fld id="{6CD9EE9D-07D2-474E-A116-9A11371821A3}" type="slidenum">
              <a:rPr lang="en-GB"/>
              <a:pPr>
                <a:defRPr/>
              </a:pPr>
              <a:t>19</a:t>
            </a:fld>
            <a:endParaRPr lang="en-GB"/>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19" y="743318"/>
            <a:ext cx="10496841" cy="5172631"/>
          </a:xfrm>
          <a:prstGeom prst="rect">
            <a:avLst/>
          </a:prstGeom>
        </p:spPr>
      </p:pic>
      <p:grpSp>
        <p:nvGrpSpPr>
          <p:cNvPr id="12" name="Gruppieren 11"/>
          <p:cNvGrpSpPr/>
          <p:nvPr/>
        </p:nvGrpSpPr>
        <p:grpSpPr>
          <a:xfrm>
            <a:off x="1441140" y="997884"/>
            <a:ext cx="7422408" cy="5860116"/>
            <a:chOff x="1472981" y="1493527"/>
            <a:chExt cx="6532061" cy="4975734"/>
          </a:xfrm>
        </p:grpSpPr>
        <p:pic>
          <p:nvPicPr>
            <p:cNvPr id="7" name="Grafik 6"/>
            <p:cNvPicPr>
              <a:picLocks noChangeAspect="1"/>
            </p:cNvPicPr>
            <p:nvPr/>
          </p:nvPicPr>
          <p:blipFill>
            <a:blip r:embed="rId4"/>
            <a:stretch>
              <a:fillRect/>
            </a:stretch>
          </p:blipFill>
          <p:spPr>
            <a:xfrm>
              <a:off x="1691681" y="2078357"/>
              <a:ext cx="3730081" cy="607222"/>
            </a:xfrm>
            <a:prstGeom prst="rect">
              <a:avLst/>
            </a:prstGeom>
          </p:spPr>
        </p:pic>
        <p:pic>
          <p:nvPicPr>
            <p:cNvPr id="8" name="Grafik 7"/>
            <p:cNvPicPr>
              <a:picLocks noChangeAspect="1"/>
            </p:cNvPicPr>
            <p:nvPr/>
          </p:nvPicPr>
          <p:blipFill>
            <a:blip r:embed="rId5"/>
            <a:stretch>
              <a:fillRect/>
            </a:stretch>
          </p:blipFill>
          <p:spPr>
            <a:xfrm>
              <a:off x="1691681" y="2757684"/>
              <a:ext cx="3730081" cy="1969397"/>
            </a:xfrm>
            <a:prstGeom prst="rect">
              <a:avLst/>
            </a:prstGeom>
          </p:spPr>
        </p:pic>
        <p:pic>
          <p:nvPicPr>
            <p:cNvPr id="9" name="Grafik 8"/>
            <p:cNvPicPr>
              <a:picLocks noChangeAspect="1"/>
            </p:cNvPicPr>
            <p:nvPr/>
          </p:nvPicPr>
          <p:blipFill>
            <a:blip r:embed="rId6"/>
            <a:stretch>
              <a:fillRect/>
            </a:stretch>
          </p:blipFill>
          <p:spPr>
            <a:xfrm>
              <a:off x="1709984" y="4768968"/>
              <a:ext cx="3730082" cy="803855"/>
            </a:xfrm>
            <a:prstGeom prst="rect">
              <a:avLst/>
            </a:prstGeom>
          </p:spPr>
        </p:pic>
        <p:pic>
          <p:nvPicPr>
            <p:cNvPr id="10" name="Grafik 9"/>
            <p:cNvPicPr>
              <a:picLocks noChangeAspect="1"/>
            </p:cNvPicPr>
            <p:nvPr/>
          </p:nvPicPr>
          <p:blipFill>
            <a:blip r:embed="rId7"/>
            <a:stretch>
              <a:fillRect/>
            </a:stretch>
          </p:blipFill>
          <p:spPr>
            <a:xfrm>
              <a:off x="1709984" y="5614710"/>
              <a:ext cx="3730082" cy="854551"/>
            </a:xfrm>
            <a:prstGeom prst="rect">
              <a:avLst/>
            </a:prstGeom>
          </p:spPr>
        </p:pic>
        <p:sp>
          <p:nvSpPr>
            <p:cNvPr id="11" name="Pfeil nach links 10"/>
            <p:cNvSpPr/>
            <p:nvPr/>
          </p:nvSpPr>
          <p:spPr>
            <a:xfrm rot="1471936">
              <a:off x="1472981" y="2591103"/>
              <a:ext cx="360040" cy="12067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Pfeil nach links 13"/>
            <p:cNvSpPr/>
            <p:nvPr/>
          </p:nvSpPr>
          <p:spPr>
            <a:xfrm rot="5400000">
              <a:off x="7764685" y="1613209"/>
              <a:ext cx="360040" cy="12067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grpSp>
      <p:sp>
        <p:nvSpPr>
          <p:cNvPr id="29698" name="Titel 1"/>
          <p:cNvSpPr>
            <a:spLocks noGrp="1"/>
          </p:cNvSpPr>
          <p:nvPr>
            <p:ph type="title"/>
          </p:nvPr>
        </p:nvSpPr>
        <p:spPr>
          <a:xfrm>
            <a:off x="7363788" y="3329633"/>
            <a:ext cx="8229600" cy="1143000"/>
          </a:xfrm>
        </p:spPr>
        <p:txBody>
          <a:bodyPr/>
          <a:lstStyle/>
          <a:p>
            <a:pPr eaLnBrk="1" hangingPunct="1"/>
            <a:r>
              <a:rPr lang="de-DE" dirty="0">
                <a:solidFill>
                  <a:schemeClr val="accent5">
                    <a:lumMod val="50000"/>
                  </a:schemeClr>
                </a:solidFill>
              </a:rPr>
              <a:t>ÜVAS</a:t>
            </a:r>
            <a:endParaRPr lang="en-GB" dirty="0">
              <a:solidFill>
                <a:schemeClr val="accent5">
                  <a:lumMod val="50000"/>
                </a:schemeClr>
              </a:solidFill>
            </a:endParaRPr>
          </a:p>
        </p:txBody>
      </p:sp>
    </p:spTree>
    <p:extLst>
      <p:ext uri="{BB962C8B-B14F-4D97-AF65-F5344CB8AC3E}">
        <p14:creationId xmlns:p14="http://schemas.microsoft.com/office/powerpoint/2010/main" val="3886235964"/>
      </p:ext>
    </p:extLst>
  </p:cSld>
  <p:clrMapOvr>
    <a:masterClrMapping/>
  </p:clrMapOvr>
  <p:transition spd="slow" advTm="31704">
    <p:wipe/>
  </p:transition>
  <p:extLst>
    <p:ext uri="{E180D4A7-C9FB-4DFB-919C-405C955672EB}">
      <p14:showEvtLst xmlns:p14="http://schemas.microsoft.com/office/powerpoint/2010/main">
        <p14:playEvt time="0" objId="6"/>
        <p14:stopEvt time="22162"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BE91530-BF91-4AC9-A7DA-041AB42BAAF2}"/>
              </a:ext>
            </a:extLst>
          </p:cNvPr>
          <p:cNvSpPr>
            <a:spLocks noGrp="1"/>
          </p:cNvSpPr>
          <p:nvPr>
            <p:ph type="ftr" sz="quarter" idx="11"/>
          </p:nvPr>
        </p:nvSpPr>
        <p:spPr/>
        <p:txBody>
          <a:bodyPr/>
          <a:lstStyle/>
          <a:p>
            <a:r>
              <a:rPr lang="en-US"/>
              <a:t>Einschleusungsvortrag Jahrgang 2023 AERO</a:t>
            </a:r>
          </a:p>
        </p:txBody>
      </p:sp>
      <p:sp>
        <p:nvSpPr>
          <p:cNvPr id="5" name="Foliennummernplatzhalter 4">
            <a:extLst>
              <a:ext uri="{FF2B5EF4-FFF2-40B4-BE49-F238E27FC236}">
                <a16:creationId xmlns:a16="http://schemas.microsoft.com/office/drawing/2014/main" id="{A50A4031-9318-4C5E-8D7B-EBBFD0F6AAF9}"/>
              </a:ext>
            </a:extLst>
          </p:cNvPr>
          <p:cNvSpPr>
            <a:spLocks noGrp="1"/>
          </p:cNvSpPr>
          <p:nvPr>
            <p:ph type="sldNum" sz="quarter" idx="12"/>
          </p:nvPr>
        </p:nvSpPr>
        <p:spPr/>
        <p:txBody>
          <a:bodyPr/>
          <a:lstStyle/>
          <a:p>
            <a:fld id="{11A71338-8BA2-4C79-A6C5-5A8E30081D0C}" type="slidenum">
              <a:rPr lang="en-US" smtClean="0"/>
              <a:t>2</a:t>
            </a:fld>
            <a:endParaRPr lang="en-US"/>
          </a:p>
        </p:txBody>
      </p:sp>
      <p:pic>
        <p:nvPicPr>
          <p:cNvPr id="7" name="Grafik 6">
            <a:extLst>
              <a:ext uri="{FF2B5EF4-FFF2-40B4-BE49-F238E27FC236}">
                <a16:creationId xmlns:a16="http://schemas.microsoft.com/office/drawing/2014/main" id="{56B37EAC-579B-4890-9F15-066D5C2E097C}"/>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478278494"/>
      </p:ext>
    </p:extLst>
  </p:cSld>
  <p:clrMapOvr>
    <a:masterClrMapping/>
  </p:clrMapOvr>
  <p:transition spd="slow" advTm="31704">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xfrm>
            <a:off x="344557" y="2770942"/>
            <a:ext cx="8229600" cy="1143000"/>
          </a:xfrm>
        </p:spPr>
        <p:txBody>
          <a:bodyPr/>
          <a:lstStyle/>
          <a:p>
            <a:pPr eaLnBrk="1" hangingPunct="1"/>
            <a:r>
              <a:rPr lang="de-DE" dirty="0">
                <a:solidFill>
                  <a:schemeClr val="accent5">
                    <a:lumMod val="50000"/>
                  </a:schemeClr>
                </a:solidFill>
              </a:rPr>
              <a:t>ÜVAS</a:t>
            </a:r>
            <a:endParaRPr lang="en-GB" dirty="0">
              <a:solidFill>
                <a:schemeClr val="accent5">
                  <a:lumMod val="50000"/>
                </a:schemeClr>
              </a:solidFill>
            </a:endParaRPr>
          </a:p>
        </p:txBody>
      </p:sp>
      <p:sp>
        <p:nvSpPr>
          <p:cNvPr id="5" name="Foliennummernplatzhalter 4"/>
          <p:cNvSpPr>
            <a:spLocks noGrp="1"/>
          </p:cNvSpPr>
          <p:nvPr>
            <p:ph type="sldNum" sz="quarter" idx="12"/>
          </p:nvPr>
        </p:nvSpPr>
        <p:spPr/>
        <p:txBody>
          <a:bodyPr/>
          <a:lstStyle/>
          <a:p>
            <a:pPr>
              <a:defRPr/>
            </a:pPr>
            <a:fld id="{B34E9EAE-411D-48F2-B164-24BA39D56742}" type="slidenum">
              <a:rPr lang="en-GB"/>
              <a:pPr>
                <a:defRPr/>
              </a:pPr>
              <a:t>20</a:t>
            </a:fld>
            <a:endParaRPr lang="en-GB"/>
          </a:p>
        </p:txBody>
      </p:sp>
      <p:pic>
        <p:nvPicPr>
          <p:cNvPr id="2" name="Grafik 1"/>
          <p:cNvPicPr>
            <a:picLocks noChangeAspect="1"/>
          </p:cNvPicPr>
          <p:nvPr/>
        </p:nvPicPr>
        <p:blipFill rotWithShape="1">
          <a:blip r:embed="rId3"/>
          <a:srcRect r="774"/>
          <a:stretch/>
        </p:blipFill>
        <p:spPr>
          <a:xfrm>
            <a:off x="2453952" y="668327"/>
            <a:ext cx="7129829" cy="3803441"/>
          </a:xfrm>
          <a:prstGeom prst="rect">
            <a:avLst/>
          </a:prstGeom>
        </p:spPr>
      </p:pic>
      <p:pic>
        <p:nvPicPr>
          <p:cNvPr id="3" name="Grafik 2"/>
          <p:cNvPicPr>
            <a:picLocks noChangeAspect="1"/>
          </p:cNvPicPr>
          <p:nvPr/>
        </p:nvPicPr>
        <p:blipFill>
          <a:blip r:embed="rId4"/>
          <a:stretch>
            <a:fillRect/>
          </a:stretch>
        </p:blipFill>
        <p:spPr>
          <a:xfrm>
            <a:off x="2453952" y="4499116"/>
            <a:ext cx="7129830" cy="1537252"/>
          </a:xfrm>
          <a:prstGeom prst="rect">
            <a:avLst/>
          </a:prstGeom>
        </p:spPr>
      </p:pic>
    </p:spTree>
  </p:cSld>
  <p:clrMapOvr>
    <a:masterClrMapping/>
  </p:clrMapOvr>
  <p:transition spd="slow" advTm="31704">
    <p:wipe/>
  </p:transition>
  <p:extLst>
    <p:ext uri="{E180D4A7-C9FB-4DFB-919C-405C955672EB}">
      <p14:showEvtLst xmlns:p14="http://schemas.microsoft.com/office/powerpoint/2010/main">
        <p14:playEvt time="0" objId="7"/>
        <p14:stopEvt time="89582" objId="7"/>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06200-952A-A6DC-72EC-9BA7CB12E409}"/>
              </a:ext>
            </a:extLst>
          </p:cNvPr>
          <p:cNvSpPr>
            <a:spLocks noGrp="1"/>
          </p:cNvSpPr>
          <p:nvPr>
            <p:ph type="title"/>
          </p:nvPr>
        </p:nvSpPr>
        <p:spPr>
          <a:xfrm>
            <a:off x="374658" y="530931"/>
            <a:ext cx="4085883" cy="719448"/>
          </a:xfrm>
        </p:spPr>
        <p:style>
          <a:lnRef idx="0">
            <a:schemeClr val="accent5"/>
          </a:lnRef>
          <a:fillRef idx="3">
            <a:schemeClr val="accent5"/>
          </a:fillRef>
          <a:effectRef idx="3">
            <a:schemeClr val="accent5"/>
          </a:effectRef>
          <a:fontRef idx="minor">
            <a:schemeClr val="lt1"/>
          </a:fontRef>
        </p:style>
        <p:txBody>
          <a:bodyPr anchor="t">
            <a:normAutofit/>
          </a:bodyPr>
          <a:lstStyle/>
          <a:p>
            <a:pPr algn="ctr"/>
            <a:r>
              <a:rPr lang="de-DE" dirty="0">
                <a:solidFill>
                  <a:srgbClr val="FFFFFF"/>
                </a:solidFill>
              </a:rPr>
              <a:t>Agenda</a:t>
            </a:r>
            <a:r>
              <a:rPr lang="de-DE" b="1" dirty="0">
                <a:solidFill>
                  <a:srgbClr val="FFFFFF"/>
                </a:solidFill>
              </a:rPr>
              <a:t> </a:t>
            </a:r>
          </a:p>
        </p:txBody>
      </p:sp>
      <p:pic>
        <p:nvPicPr>
          <p:cNvPr id="6" name="Grafik 5" descr="Ein Bild, das Text, Schrift, Logo, Grafiken enthält.&#10;&#10;Automatisch generierte Beschreibung">
            <a:extLst>
              <a:ext uri="{FF2B5EF4-FFF2-40B4-BE49-F238E27FC236}">
                <a16:creationId xmlns:a16="http://schemas.microsoft.com/office/drawing/2014/main" id="{51D4A913-0F27-BC8F-0A7D-8178C54FE05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3" r="1" b="1"/>
          <a:stretch/>
        </p:blipFill>
        <p:spPr>
          <a:xfrm>
            <a:off x="6614993" y="-11001"/>
            <a:ext cx="5577007" cy="1487091"/>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Inhaltsplatzhalter 2">
            <a:extLst>
              <a:ext uri="{FF2B5EF4-FFF2-40B4-BE49-F238E27FC236}">
                <a16:creationId xmlns:a16="http://schemas.microsoft.com/office/drawing/2014/main" id="{52B59C87-6612-3FBA-8E41-041F76BC65C3}"/>
              </a:ext>
            </a:extLst>
          </p:cNvPr>
          <p:cNvSpPr>
            <a:spLocks noGrp="1"/>
          </p:cNvSpPr>
          <p:nvPr>
            <p:ph idx="1"/>
          </p:nvPr>
        </p:nvSpPr>
        <p:spPr>
          <a:xfrm>
            <a:off x="584706" y="1855209"/>
            <a:ext cx="9073513" cy="4760144"/>
          </a:xfrm>
        </p:spPr>
        <p:txBody>
          <a:bodyPr anchor="t">
            <a:normAutofit/>
          </a:bodyPr>
          <a:lstStyle/>
          <a:p>
            <a:pPr marL="514350" indent="-514350">
              <a:lnSpc>
                <a:spcPct val="100000"/>
              </a:lnSpc>
              <a:buClr>
                <a:schemeClr val="accent5">
                  <a:lumMod val="50000"/>
                </a:schemeClr>
              </a:buClr>
              <a:buFont typeface="+mj-lt"/>
              <a:buAutoNum type="arabicPeriod"/>
            </a:pPr>
            <a:r>
              <a:rPr lang="de-DE" dirty="0"/>
              <a:t>Säulen des Sprachenzentrums</a:t>
            </a:r>
          </a:p>
          <a:p>
            <a:pPr marL="514350" indent="-514350">
              <a:lnSpc>
                <a:spcPct val="100000"/>
              </a:lnSpc>
              <a:buClr>
                <a:schemeClr val="accent5">
                  <a:lumMod val="50000"/>
                </a:schemeClr>
              </a:buClr>
              <a:buFont typeface="+mj-lt"/>
              <a:buAutoNum type="arabicPeriod"/>
            </a:pPr>
            <a:r>
              <a:rPr lang="de-DE" dirty="0"/>
              <a:t>Termine und Hinweise</a:t>
            </a:r>
          </a:p>
          <a:p>
            <a:pPr marL="514350" indent="-514350">
              <a:lnSpc>
                <a:spcPct val="100000"/>
              </a:lnSpc>
              <a:buClr>
                <a:schemeClr val="accent5">
                  <a:lumMod val="50000"/>
                </a:schemeClr>
              </a:buClr>
              <a:buFont typeface="+mj-lt"/>
              <a:buAutoNum type="arabicPeriod"/>
            </a:pPr>
            <a:r>
              <a:rPr lang="de-DE" dirty="0"/>
              <a:t>ÜVAS</a:t>
            </a:r>
          </a:p>
          <a:p>
            <a:pPr marL="514350" indent="-514350">
              <a:lnSpc>
                <a:spcPct val="100000"/>
              </a:lnSpc>
              <a:buClr>
                <a:schemeClr val="accent5">
                  <a:lumMod val="50000"/>
                </a:schemeClr>
              </a:buClr>
              <a:buFont typeface="+mj-lt"/>
              <a:buAutoNum type="arabicPeriod"/>
            </a:pPr>
            <a:r>
              <a:rPr lang="de-DE" b="1" dirty="0"/>
              <a:t>Kontakt </a:t>
            </a:r>
            <a:r>
              <a:rPr lang="de-DE" b="1" dirty="0" err="1"/>
              <a:t>SpraZ</a:t>
            </a:r>
            <a:endParaRPr lang="de-DE" b="1" dirty="0"/>
          </a:p>
        </p:txBody>
      </p:sp>
      <p:sp>
        <p:nvSpPr>
          <p:cNvPr id="4" name="Fußzeilenplatzhalter 3">
            <a:extLst>
              <a:ext uri="{FF2B5EF4-FFF2-40B4-BE49-F238E27FC236}">
                <a16:creationId xmlns:a16="http://schemas.microsoft.com/office/drawing/2014/main" id="{4EF35BFD-788C-A783-94F2-3B4E4523472F}"/>
              </a:ext>
            </a:extLst>
          </p:cNvPr>
          <p:cNvSpPr>
            <a:spLocks noGrp="1"/>
          </p:cNvSpPr>
          <p:nvPr>
            <p:ph type="ftr" sz="quarter" idx="11"/>
          </p:nvPr>
        </p:nvSpPr>
        <p:spPr>
          <a:xfrm>
            <a:off x="4202615" y="6319838"/>
            <a:ext cx="3982781" cy="365125"/>
          </a:xfrm>
        </p:spPr>
        <p:txBody>
          <a:bodyPr>
            <a:normAutofit/>
          </a:bodyPr>
          <a:lstStyle/>
          <a:p>
            <a:pPr>
              <a:spcAft>
                <a:spcPts val="600"/>
              </a:spcAft>
            </a:pPr>
            <a:r>
              <a:rPr lang="en-US" dirty="0" err="1"/>
              <a:t>Einschleusungsvortrag</a:t>
            </a:r>
            <a:r>
              <a:rPr lang="en-US" dirty="0"/>
              <a:t> </a:t>
            </a:r>
            <a:r>
              <a:rPr lang="en-US" dirty="0" err="1"/>
              <a:t>Jahrgang</a:t>
            </a:r>
            <a:r>
              <a:rPr lang="en-US" dirty="0"/>
              <a:t> 2024</a:t>
            </a:r>
          </a:p>
        </p:txBody>
      </p:sp>
      <p:sp>
        <p:nvSpPr>
          <p:cNvPr id="5" name="Foliennummernplatzhalter 4">
            <a:extLst>
              <a:ext uri="{FF2B5EF4-FFF2-40B4-BE49-F238E27FC236}">
                <a16:creationId xmlns:a16="http://schemas.microsoft.com/office/drawing/2014/main" id="{DD846BE4-9E1B-F743-8639-73E3017E0329}"/>
              </a:ext>
            </a:extLst>
          </p:cNvPr>
          <p:cNvSpPr>
            <a:spLocks noGrp="1"/>
          </p:cNvSpPr>
          <p:nvPr>
            <p:ph type="sldNum" sz="quarter" idx="12"/>
          </p:nvPr>
        </p:nvSpPr>
        <p:spPr>
          <a:xfrm>
            <a:off x="11192560" y="6324600"/>
            <a:ext cx="799078" cy="365125"/>
          </a:xfrm>
        </p:spPr>
        <p:txBody>
          <a:bodyPr>
            <a:normAutofit/>
          </a:bodyPr>
          <a:lstStyle/>
          <a:p>
            <a:pPr>
              <a:spcAft>
                <a:spcPts val="600"/>
              </a:spcAft>
            </a:pPr>
            <a:fld id="{11A71338-8BA2-4C79-A6C5-5A8E30081D0C}" type="slidenum">
              <a:rPr lang="en-US" smtClean="0"/>
              <a:pPr>
                <a:spcAft>
                  <a:spcPts val="600"/>
                </a:spcAft>
              </a:pPr>
              <a:t>21</a:t>
            </a:fld>
            <a:endParaRPr lang="en-US"/>
          </a:p>
        </p:txBody>
      </p:sp>
      <p:pic>
        <p:nvPicPr>
          <p:cNvPr id="42" name="Picture 2" descr="Os 4 Pilares do Music Business (E Porque eles são tão importantes)."/>
          <p:cNvPicPr>
            <a:picLocks noChangeAspect="1" noChangeArrowheads="1"/>
          </p:cNvPicPr>
          <p:nvPr/>
        </p:nvPicPr>
        <p:blipFill rotWithShape="1">
          <a:blip r:embed="rId3" cstate="hqprint">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1798"/>
          <a:stretch/>
        </p:blipFill>
        <p:spPr bwMode="auto">
          <a:xfrm>
            <a:off x="445715" y="514153"/>
            <a:ext cx="886565" cy="711541"/>
          </a:xfrm>
          <a:prstGeom prst="rect">
            <a:avLst/>
          </a:prstGeom>
          <a:noFill/>
          <a:extLst>
            <a:ext uri="{909E8E84-426E-40DD-AFC4-6F175D3DCCD1}">
              <a14:hiddenFill xmlns:a14="http://schemas.microsoft.com/office/drawing/2010/main">
                <a:solidFill>
                  <a:srgbClr val="FFFFFF"/>
                </a:solidFill>
              </a14:hiddenFill>
            </a:ext>
          </a:extLst>
        </p:spPr>
      </p:pic>
      <p:pic>
        <p:nvPicPr>
          <p:cNvPr id="41" name="Grafik 40"/>
          <p:cNvPicPr>
            <a:picLocks noChangeAspect="1"/>
          </p:cNvPicPr>
          <p:nvPr/>
        </p:nvPicPr>
        <p:blipFill>
          <a:blip r:embed="rId4">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9234448" y="852945"/>
            <a:ext cx="1906510" cy="2188956"/>
          </a:xfrm>
          <a:prstGeom prst="rect">
            <a:avLst/>
          </a:prstGeom>
        </p:spPr>
      </p:pic>
    </p:spTree>
    <p:extLst>
      <p:ext uri="{BB962C8B-B14F-4D97-AF65-F5344CB8AC3E}">
        <p14:creationId xmlns:p14="http://schemas.microsoft.com/office/powerpoint/2010/main" val="3881273294"/>
      </p:ext>
    </p:extLst>
  </p:cSld>
  <p:clrMapOvr>
    <a:masterClrMapping/>
  </p:clrMapOvr>
  <p:transition spd="slow" advTm="31704">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6"/>
          <p:cNvPicPr>
            <a:picLocks noGrp="1" noChangeAspect="1" noChangeArrowheads="1"/>
          </p:cNvPicPr>
          <p:nvPr>
            <p:ph idx="4294967295"/>
          </p:nvPr>
        </p:nvPicPr>
        <p:blipFill>
          <a:blip r:embed="rId3"/>
          <a:srcRect/>
          <a:stretch>
            <a:fillRect/>
          </a:stretch>
        </p:blipFill>
        <p:spPr>
          <a:xfrm>
            <a:off x="309924" y="432262"/>
            <a:ext cx="8198283" cy="6078883"/>
          </a:xfrm>
        </p:spPr>
      </p:pic>
      <p:sp>
        <p:nvSpPr>
          <p:cNvPr id="37894" name="Text Box 8"/>
          <p:cNvSpPr txBox="1">
            <a:spLocks noChangeArrowheads="1"/>
          </p:cNvSpPr>
          <p:nvPr/>
        </p:nvSpPr>
        <p:spPr bwMode="auto">
          <a:xfrm>
            <a:off x="7365862" y="4082300"/>
            <a:ext cx="2731331" cy="954107"/>
          </a:xfrm>
          <a:prstGeom prst="rect">
            <a:avLst/>
          </a:prstGeom>
          <a:solidFill>
            <a:schemeClr val="bg1"/>
          </a:solidFill>
          <a:ln w="9525">
            <a:solidFill>
              <a:schemeClr val="accent6">
                <a:lumMod val="50000"/>
              </a:schemeClr>
            </a:solidFill>
            <a:miter lim="800000"/>
            <a:headEnd/>
            <a:tailEnd/>
          </a:ln>
        </p:spPr>
        <p:txBody>
          <a:bodyPr wrap="square">
            <a:spAutoFit/>
          </a:bodyPr>
          <a:lstStyle/>
          <a:p>
            <a:pPr algn="ctr">
              <a:spcBef>
                <a:spcPct val="50000"/>
              </a:spcBef>
            </a:pPr>
            <a:r>
              <a:rPr lang="de-DE" sz="2800" b="1" dirty="0">
                <a:solidFill>
                  <a:schemeClr val="accent6">
                    <a:lumMod val="50000"/>
                  </a:schemeClr>
                </a:solidFill>
              </a:rPr>
              <a:t>Gebäude 36</a:t>
            </a:r>
            <a:br>
              <a:rPr lang="de-DE" sz="2800" b="1" dirty="0">
                <a:solidFill>
                  <a:schemeClr val="accent6">
                    <a:lumMod val="50000"/>
                  </a:schemeClr>
                </a:solidFill>
              </a:rPr>
            </a:br>
            <a:r>
              <a:rPr lang="de-DE" sz="2800" b="1" dirty="0">
                <a:solidFill>
                  <a:schemeClr val="accent6">
                    <a:lumMod val="50000"/>
                  </a:schemeClr>
                </a:solidFill>
              </a:rPr>
              <a:t>Erdgeschoss</a:t>
            </a:r>
          </a:p>
        </p:txBody>
      </p:sp>
      <p:pic>
        <p:nvPicPr>
          <p:cNvPr id="6" name="Grafik 5">
            <a:extLst>
              <a:ext uri="{FF2B5EF4-FFF2-40B4-BE49-F238E27FC236}">
                <a16:creationId xmlns:a16="http://schemas.microsoft.com/office/drawing/2014/main" id="{34A01E5F-F459-E74C-ED4C-3C87737E9491}"/>
              </a:ext>
            </a:extLst>
          </p:cNvPr>
          <p:cNvPicPr>
            <a:picLocks noChangeAspect="1"/>
          </p:cNvPicPr>
          <p:nvPr/>
        </p:nvPicPr>
        <p:blipFill>
          <a:blip r:embed="rId4" cstate="hqprint">
            <a:clrChange>
              <a:clrFrom>
                <a:srgbClr val="FEFEFE"/>
              </a:clrFrom>
              <a:clrTo>
                <a:srgbClr val="FEFEFE">
                  <a:alpha val="0"/>
                </a:srgbClr>
              </a:clrTo>
            </a:clrChange>
            <a:alphaModFix amt="77000"/>
            <a:extLst>
              <a:ext uri="{28A0092B-C50C-407E-A947-70E740481C1C}">
                <a14:useLocalDpi xmlns:a14="http://schemas.microsoft.com/office/drawing/2010/main" val="0"/>
              </a:ext>
            </a:extLst>
          </a:blip>
          <a:stretch>
            <a:fillRect/>
          </a:stretch>
        </p:blipFill>
        <p:spPr>
          <a:xfrm>
            <a:off x="6147013" y="258444"/>
            <a:ext cx="5842871" cy="1578594"/>
          </a:xfrm>
          <a:prstGeom prst="rect">
            <a:avLst/>
          </a:prstGeom>
          <a:solidFill>
            <a:schemeClr val="bg1"/>
          </a:solidFill>
        </p:spPr>
      </p:pic>
      <p:sp>
        <p:nvSpPr>
          <p:cNvPr id="7" name="Foliennummernplatzhalter 6">
            <a:extLst>
              <a:ext uri="{FF2B5EF4-FFF2-40B4-BE49-F238E27FC236}">
                <a16:creationId xmlns:a16="http://schemas.microsoft.com/office/drawing/2014/main" id="{5C08E47F-2F5C-510A-E60E-DCBAD8E687F4}"/>
              </a:ext>
            </a:extLst>
          </p:cNvPr>
          <p:cNvSpPr>
            <a:spLocks noGrp="1"/>
          </p:cNvSpPr>
          <p:nvPr>
            <p:ph type="sldNum" sz="quarter" idx="12"/>
          </p:nvPr>
        </p:nvSpPr>
        <p:spPr/>
        <p:txBody>
          <a:bodyPr/>
          <a:lstStyle/>
          <a:p>
            <a:fld id="{11A71338-8BA2-4C79-A6C5-5A8E30081D0C}" type="slidenum">
              <a:rPr lang="en-US" smtClean="0"/>
              <a:t>22</a:t>
            </a:fld>
            <a:endParaRPr lang="en-US"/>
          </a:p>
        </p:txBody>
      </p:sp>
      <p:sp>
        <p:nvSpPr>
          <p:cNvPr id="37893" name="Line 7"/>
          <p:cNvSpPr>
            <a:spLocks noChangeShapeType="1"/>
          </p:cNvSpPr>
          <p:nvPr/>
        </p:nvSpPr>
        <p:spPr bwMode="auto">
          <a:xfrm flipH="1" flipV="1">
            <a:off x="6426715" y="4372495"/>
            <a:ext cx="1093532" cy="44334"/>
          </a:xfrm>
          <a:prstGeom prst="line">
            <a:avLst/>
          </a:prstGeom>
          <a:noFill/>
          <a:ln w="63500">
            <a:solidFill>
              <a:srgbClr val="FF6600"/>
            </a:solidFill>
            <a:round/>
            <a:headEnd/>
            <a:tailEnd type="triangle" w="med" len="med"/>
          </a:ln>
        </p:spPr>
        <p:txBody>
          <a:bodyPr/>
          <a:lstStyle/>
          <a:p>
            <a:endParaRPr lang="de-DE"/>
          </a:p>
        </p:txBody>
      </p:sp>
    </p:spTree>
    <p:extLst>
      <p:ext uri="{BB962C8B-B14F-4D97-AF65-F5344CB8AC3E}">
        <p14:creationId xmlns:p14="http://schemas.microsoft.com/office/powerpoint/2010/main" val="3199033494"/>
      </p:ext>
    </p:extLst>
  </p:cSld>
  <p:clrMapOvr>
    <a:masterClrMapping/>
  </p:clrMapOvr>
  <p:transition spd="slow" advTm="31704">
    <p:wipe/>
  </p:transition>
  <p:extLst>
    <p:ext uri="{E180D4A7-C9FB-4DFB-919C-405C955672EB}">
      <p14:showEvtLst xmlns:p14="http://schemas.microsoft.com/office/powerpoint/2010/main">
        <p14:playEvt time="0" objId="3"/>
        <p14:stopEvt time="6191"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a:xfrm>
            <a:off x="480836" y="520650"/>
            <a:ext cx="2631443" cy="626730"/>
          </a:xfrm>
          <a:ln>
            <a:solidFill>
              <a:schemeClr val="accent6">
                <a:lumMod val="50000"/>
              </a:schemeClr>
            </a:solidFill>
          </a:ln>
        </p:spPr>
        <p:style>
          <a:lnRef idx="1">
            <a:schemeClr val="accent5"/>
          </a:lnRef>
          <a:fillRef idx="3">
            <a:schemeClr val="accent5"/>
          </a:fillRef>
          <a:effectRef idx="2">
            <a:schemeClr val="accent5"/>
          </a:effectRef>
          <a:fontRef idx="minor">
            <a:schemeClr val="lt1"/>
          </a:fontRef>
        </p:style>
        <p:txBody>
          <a:bodyPr>
            <a:normAutofit/>
          </a:bodyPr>
          <a:lstStyle/>
          <a:p>
            <a:pPr algn="ctr" eaLnBrk="1" hangingPunct="1"/>
            <a:r>
              <a:rPr lang="de-DE" sz="2800" b="1" dirty="0"/>
              <a:t>Sprechzeiten</a:t>
            </a:r>
            <a:endParaRPr lang="en-GB" sz="2800" b="1" dirty="0"/>
          </a:p>
        </p:txBody>
      </p:sp>
      <p:graphicFrame>
        <p:nvGraphicFramePr>
          <p:cNvPr id="39984" name="Group 48"/>
          <p:cNvGraphicFramePr>
            <a:graphicFrameLocks noGrp="1"/>
          </p:cNvGraphicFramePr>
          <p:nvPr>
            <p:ph idx="1"/>
          </p:nvPr>
        </p:nvGraphicFramePr>
        <p:xfrm>
          <a:off x="640129" y="1420162"/>
          <a:ext cx="10989897" cy="4296144"/>
        </p:xfrm>
        <a:graphic>
          <a:graphicData uri="http://schemas.openxmlformats.org/drawingml/2006/table">
            <a:tbl>
              <a:tblPr>
                <a:tableStyleId>{306799F8-075E-4A3A-A7F6-7FBC6576F1A4}</a:tableStyleId>
              </a:tblPr>
              <a:tblGrid>
                <a:gridCol w="1309953">
                  <a:extLst>
                    <a:ext uri="{9D8B030D-6E8A-4147-A177-3AD203B41FA5}">
                      <a16:colId xmlns:a16="http://schemas.microsoft.com/office/drawing/2014/main" val="20000"/>
                    </a:ext>
                  </a:extLst>
                </a:gridCol>
                <a:gridCol w="3000706">
                  <a:extLst>
                    <a:ext uri="{9D8B030D-6E8A-4147-A177-3AD203B41FA5}">
                      <a16:colId xmlns:a16="http://schemas.microsoft.com/office/drawing/2014/main" val="20001"/>
                    </a:ext>
                  </a:extLst>
                </a:gridCol>
                <a:gridCol w="3191106">
                  <a:extLst>
                    <a:ext uri="{9D8B030D-6E8A-4147-A177-3AD203B41FA5}">
                      <a16:colId xmlns:a16="http://schemas.microsoft.com/office/drawing/2014/main" val="1964881224"/>
                    </a:ext>
                  </a:extLst>
                </a:gridCol>
                <a:gridCol w="3488132">
                  <a:extLst>
                    <a:ext uri="{9D8B030D-6E8A-4147-A177-3AD203B41FA5}">
                      <a16:colId xmlns:a16="http://schemas.microsoft.com/office/drawing/2014/main" val="20003"/>
                    </a:ext>
                  </a:extLst>
                </a:gridCol>
              </a:tblGrid>
              <a:tr h="488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rgbClr val="FFFFFF"/>
                        </a:solidFill>
                        <a:effectLst/>
                        <a:latin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u="none" strike="noStrike" cap="none" normalizeH="0" baseline="0" dirty="0" err="1">
                          <a:ln>
                            <a:noFill/>
                          </a:ln>
                          <a:solidFill>
                            <a:srgbClr val="FFFFFF"/>
                          </a:solidFill>
                          <a:effectLst/>
                        </a:rPr>
                        <a:t>Leitung</a:t>
                      </a:r>
                      <a:endParaRPr kumimoji="0" lang="en-GB" sz="2400" b="1" i="0" u="none" strike="noStrike" cap="none" normalizeH="0" baseline="0" dirty="0">
                        <a:ln>
                          <a:noFill/>
                        </a:ln>
                        <a:solidFill>
                          <a:srgbClr val="FFFFFF"/>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1" u="none" strike="noStrike" cap="none" normalizeH="0" baseline="0" dirty="0">
                          <a:ln>
                            <a:noFill/>
                          </a:ln>
                          <a:solidFill>
                            <a:srgbClr val="FFFFFF"/>
                          </a:solidFill>
                          <a:effectLst/>
                        </a:rPr>
                        <a:t>Geschäftszimmer</a:t>
                      </a:r>
                      <a:endParaRPr kumimoji="0" lang="en-GB" sz="2400" b="1" i="0" u="none" strike="noStrike" cap="none" normalizeH="0" baseline="0" dirty="0">
                        <a:ln>
                          <a:noFill/>
                        </a:ln>
                        <a:solidFill>
                          <a:srgbClr val="FFFFFF"/>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u="none" strike="noStrike" cap="none" normalizeH="0" baseline="0" dirty="0">
                          <a:ln>
                            <a:noFill/>
                          </a:ln>
                          <a:solidFill>
                            <a:srgbClr val="FFFFFF"/>
                          </a:solidFill>
                          <a:effectLst/>
                        </a:rPr>
                        <a:t>Sprachweiterbildung</a:t>
                      </a:r>
                      <a:endParaRPr kumimoji="0" lang="en-GB" sz="2400" b="1" i="0" u="none" strike="noStrike" cap="none" normalizeH="0" baseline="0" dirty="0">
                        <a:ln>
                          <a:noFill/>
                        </a:ln>
                        <a:solidFill>
                          <a:srgbClr val="FFFFFF"/>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04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u="none" strike="noStrike" cap="none" normalizeH="0" baseline="0" dirty="0">
                          <a:ln>
                            <a:noFill/>
                          </a:ln>
                          <a:solidFill>
                            <a:srgbClr val="000000"/>
                          </a:solidFill>
                          <a:effectLst/>
                          <a:latin typeface="+mn-lt"/>
                        </a:rPr>
                        <a:t>Caroline Schneider, </a:t>
                      </a:r>
                      <a:r>
                        <a:rPr kumimoji="0" lang="en-GB" sz="2400" b="0" u="none" strike="noStrike" cap="none" normalizeH="0" baseline="0" dirty="0" err="1">
                          <a:ln>
                            <a:noFill/>
                          </a:ln>
                          <a:solidFill>
                            <a:srgbClr val="000000"/>
                          </a:solidFill>
                          <a:effectLst/>
                          <a:latin typeface="+mn-lt"/>
                        </a:rPr>
                        <a:t>RDir’in</a:t>
                      </a:r>
                      <a:endParaRPr kumimoji="0" lang="en-GB" sz="2400" b="0" u="none" strike="noStrike" cap="none" normalizeH="0" baseline="0" dirty="0">
                        <a:ln>
                          <a:noFill/>
                        </a:ln>
                        <a:solidFill>
                          <a:srgbClr val="000000"/>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u="none" strike="noStrike" cap="none" normalizeH="0" baseline="0" dirty="0">
                        <a:ln>
                          <a:noFill/>
                        </a:ln>
                        <a:solidFill>
                          <a:srgbClr val="000000"/>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rgbClr val="000000"/>
                          </a:solidFill>
                          <a:effectLst/>
                          <a:latin typeface="+mn-lt"/>
                        </a:rPr>
                        <a:t>Marlen Zschau-</a:t>
                      </a:r>
                      <a:r>
                        <a:rPr kumimoji="0" lang="en-GB" sz="2400" b="0" i="0" u="none" strike="noStrike" cap="none" normalizeH="0" baseline="0" dirty="0" err="1">
                          <a:ln>
                            <a:noFill/>
                          </a:ln>
                          <a:solidFill>
                            <a:srgbClr val="000000"/>
                          </a:solidFill>
                          <a:effectLst/>
                          <a:latin typeface="+mn-lt"/>
                        </a:rPr>
                        <a:t>Schaffrath</a:t>
                      </a:r>
                      <a:r>
                        <a:rPr kumimoji="0" lang="en-GB" sz="2400" b="0" i="0" u="none" strike="noStrike" cap="none" normalizeH="0" baseline="0" dirty="0">
                          <a:ln>
                            <a:noFill/>
                          </a:ln>
                          <a:solidFill>
                            <a:srgbClr val="000000"/>
                          </a:solidFill>
                          <a:effectLst/>
                          <a:latin typeface="+mn-lt"/>
                        </a:rPr>
                        <a:t>, </a:t>
                      </a:r>
                      <a:r>
                        <a:rPr kumimoji="0" lang="en-GB" sz="2400" b="0" i="0" u="none" strike="noStrike" cap="none" normalizeH="0" baseline="0" dirty="0" err="1">
                          <a:ln>
                            <a:noFill/>
                          </a:ln>
                          <a:solidFill>
                            <a:srgbClr val="000000"/>
                          </a:solidFill>
                          <a:effectLst/>
                          <a:latin typeface="+mn-lt"/>
                        </a:rPr>
                        <a:t>ORR’in</a:t>
                      </a:r>
                      <a:endParaRPr kumimoji="0" lang="en-GB" sz="2400" b="0" i="0" u="none" strike="noStrike" cap="none" normalizeH="0" baseline="0" dirty="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u="none" strike="noStrike" cap="none" normalizeH="0" baseline="0" dirty="0">
                          <a:ln>
                            <a:noFill/>
                          </a:ln>
                          <a:solidFill>
                            <a:srgbClr val="000000"/>
                          </a:solidFill>
                          <a:effectLst/>
                        </a:rPr>
                        <a:t>Annett Krahl</a:t>
                      </a:r>
                      <a:endParaRPr kumimoji="0" lang="en-GB" sz="24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u="none" strike="noStrike" cap="none" normalizeH="0" baseline="0" dirty="0">
                          <a:ln>
                            <a:noFill/>
                          </a:ln>
                          <a:solidFill>
                            <a:srgbClr val="000000"/>
                          </a:solidFill>
                          <a:effectLst/>
                        </a:rPr>
                        <a:t>Suzanne </a:t>
                      </a:r>
                      <a:r>
                        <a:rPr kumimoji="0" lang="de-DE" sz="2400" b="0" u="none" strike="noStrike" cap="none" normalizeH="0" baseline="0" dirty="0" err="1">
                          <a:ln>
                            <a:noFill/>
                          </a:ln>
                          <a:solidFill>
                            <a:srgbClr val="000000"/>
                          </a:solidFill>
                          <a:effectLst/>
                        </a:rPr>
                        <a:t>Bichet</a:t>
                      </a:r>
                      <a:br>
                        <a:rPr kumimoji="0" lang="de-DE" sz="2400" b="0" u="none" strike="noStrike" cap="none" normalizeH="0" baseline="0" dirty="0">
                          <a:ln>
                            <a:noFill/>
                          </a:ln>
                          <a:solidFill>
                            <a:srgbClr val="000000"/>
                          </a:solidFill>
                          <a:effectLst/>
                        </a:rPr>
                      </a:br>
                      <a:r>
                        <a:rPr kumimoji="0" lang="de-DE" sz="2400" b="0" u="none" strike="noStrike" cap="none" normalizeH="0" baseline="0" dirty="0">
                          <a:ln>
                            <a:noFill/>
                          </a:ln>
                          <a:solidFill>
                            <a:srgbClr val="000000"/>
                          </a:solidFill>
                          <a:effectLst/>
                        </a:rPr>
                        <a:t>Dr. Katharina Pfeiffer</a:t>
                      </a:r>
                      <a:endParaRPr kumimoji="0" lang="en-GB" sz="24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8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u="none" strike="noStrike" cap="none" normalizeH="0" baseline="0" dirty="0">
                          <a:ln>
                            <a:noFill/>
                          </a:ln>
                          <a:solidFill>
                            <a:srgbClr val="000000"/>
                          </a:solidFill>
                          <a:effectLst/>
                        </a:rPr>
                        <a:t>089 – 6004 – 2200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u="none" strike="noStrike" cap="none" normalizeH="0" baseline="0" dirty="0">
                          <a:ln>
                            <a:noFill/>
                          </a:ln>
                          <a:solidFill>
                            <a:srgbClr val="000000"/>
                          </a:solidFill>
                          <a:effectLst/>
                        </a:rPr>
                        <a:t>089 – 6004 – 2336</a:t>
                      </a:r>
                      <a:endParaRPr kumimoji="0" lang="en-GB" sz="24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u="none" strike="noStrike" cap="none" normalizeH="0" baseline="0" dirty="0">
                          <a:ln>
                            <a:noFill/>
                          </a:ln>
                          <a:solidFill>
                            <a:srgbClr val="000000"/>
                          </a:solidFill>
                          <a:effectLst/>
                        </a:rPr>
                        <a:t>089 – 6004 – 2204</a:t>
                      </a:r>
                      <a:endParaRPr kumimoji="0" lang="en-GB" sz="2400" b="0" u="none" strike="noStrike" cap="none" normalizeH="0" baseline="0" dirty="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u="none" strike="noStrike" cap="none" normalizeH="0" baseline="0" dirty="0">
                          <a:ln>
                            <a:noFill/>
                          </a:ln>
                          <a:solidFill>
                            <a:srgbClr val="000000"/>
                          </a:solidFill>
                          <a:effectLst/>
                        </a:rPr>
                        <a:t>089 – 6004 – 2040</a:t>
                      </a:r>
                      <a:endParaRPr kumimoji="0" lang="en-GB" sz="24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8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Calibri" pitchFamily="34"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u="none" strike="noStrike" cap="none" normalizeH="0" baseline="0" dirty="0">
                          <a:ln>
                            <a:noFill/>
                          </a:ln>
                          <a:solidFill>
                            <a:srgbClr val="000000"/>
                          </a:solidFill>
                          <a:effectLst/>
                        </a:rPr>
                        <a:t>sprachenzentrum@unibw.de</a:t>
                      </a:r>
                      <a:endParaRPr kumimoji="0" lang="en-GB" sz="2400" b="0" i="0" u="none" strike="noStrike" cap="none" normalizeH="0" baseline="0" dirty="0">
                        <a:ln>
                          <a:noFill/>
                        </a:ln>
                        <a:solidFill>
                          <a:srgbClr val="000000"/>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u="none" strike="noStrike" cap="none" normalizeH="0" baseline="0" dirty="0" err="1">
                          <a:ln>
                            <a:noFill/>
                          </a:ln>
                          <a:solidFill>
                            <a:srgbClr val="000000"/>
                          </a:solidFill>
                          <a:effectLst/>
                        </a:rPr>
                        <a:t>sprachweiterbildung</a:t>
                      </a:r>
                      <a:r>
                        <a:rPr kumimoji="0" lang="de-DE" sz="2400" b="0" u="none" strike="noStrike" cap="none" normalizeH="0" baseline="0" dirty="0">
                          <a:ln>
                            <a:noFill/>
                          </a:ln>
                          <a:solidFill>
                            <a:srgbClr val="000000"/>
                          </a:solidFill>
                          <a:effectLst/>
                        </a:rPr>
                        <a:t>@</a:t>
                      </a:r>
                      <a:br>
                        <a:rPr kumimoji="0" lang="de-DE" sz="2400" b="0" u="none" strike="noStrike" cap="none" normalizeH="0" baseline="0" dirty="0">
                          <a:ln>
                            <a:noFill/>
                          </a:ln>
                          <a:solidFill>
                            <a:srgbClr val="000000"/>
                          </a:solidFill>
                          <a:effectLst/>
                        </a:rPr>
                      </a:br>
                      <a:r>
                        <a:rPr kumimoji="0" lang="de-DE" sz="2400" b="0" u="none" strike="noStrike" cap="none" normalizeH="0" baseline="0" dirty="0">
                          <a:ln>
                            <a:noFill/>
                          </a:ln>
                          <a:solidFill>
                            <a:srgbClr val="000000"/>
                          </a:solidFill>
                          <a:effectLst/>
                        </a:rPr>
                        <a:t>unibw.de </a:t>
                      </a:r>
                      <a:endParaRPr kumimoji="0" lang="en-GB" sz="2400" b="0" i="0" u="none" strike="noStrike" cap="none" normalizeH="0" baseline="0" dirty="0">
                        <a:ln>
                          <a:noFill/>
                        </a:ln>
                        <a:solidFill>
                          <a:srgbClr val="000000"/>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5" name="Foliennummernplatzhalter 4"/>
          <p:cNvSpPr>
            <a:spLocks noGrp="1"/>
          </p:cNvSpPr>
          <p:nvPr>
            <p:ph type="sldNum" sz="quarter" idx="12"/>
          </p:nvPr>
        </p:nvSpPr>
        <p:spPr/>
        <p:txBody>
          <a:bodyPr/>
          <a:lstStyle/>
          <a:p>
            <a:pPr>
              <a:defRPr/>
            </a:pPr>
            <a:fld id="{CC90619D-2435-4EF9-97BD-76527F050B0D}" type="slidenum">
              <a:rPr lang="en-GB"/>
              <a:pPr>
                <a:defRPr/>
              </a:pPr>
              <a:t>23</a:t>
            </a:fld>
            <a:endParaRPr lang="en-GB"/>
          </a:p>
        </p:txBody>
      </p:sp>
      <p:sp>
        <p:nvSpPr>
          <p:cNvPr id="7" name="Inhaltsplatzhalter 2"/>
          <p:cNvSpPr txBox="1">
            <a:spLocks/>
          </p:cNvSpPr>
          <p:nvPr/>
        </p:nvSpPr>
        <p:spPr bwMode="auto">
          <a:xfrm>
            <a:off x="3223400" y="630212"/>
            <a:ext cx="4130593" cy="680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pPr>
            <a:r>
              <a:rPr lang="de-DE" dirty="0"/>
              <a:t>Mo - Fr:  09:00 - 13:00</a:t>
            </a:r>
          </a:p>
        </p:txBody>
      </p:sp>
      <p:sp>
        <p:nvSpPr>
          <p:cNvPr id="10" name="Titel 1"/>
          <p:cNvSpPr txBox="1">
            <a:spLocks/>
          </p:cNvSpPr>
          <p:nvPr/>
        </p:nvSpPr>
        <p:spPr bwMode="auto">
          <a:xfrm>
            <a:off x="2865796" y="5986682"/>
            <a:ext cx="5472389" cy="64807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pPr>
              <a:spcBef>
                <a:spcPct val="50000"/>
              </a:spcBef>
            </a:pPr>
            <a:r>
              <a:rPr lang="de-DE" sz="2000" b="1" dirty="0">
                <a:solidFill>
                  <a:schemeClr val="bg1"/>
                </a:solidFill>
                <a:sym typeface="Wingdings" pitchFamily="2" charset="2"/>
                <a:hlinkClick r:id="rId4">
                  <a:extLst>
                    <a:ext uri="{A12FA001-AC4F-418D-AE19-62706E023703}">
                      <ahyp:hlinkClr xmlns:ahyp="http://schemas.microsoft.com/office/drawing/2018/hyperlinkcolor" val="tx"/>
                    </a:ext>
                  </a:extLst>
                </a:hlinkClick>
              </a:rPr>
              <a:t>https://www.unibw.de/sprachenzentrum</a:t>
            </a:r>
            <a:endParaRPr lang="de-DE" sz="2000" b="1" dirty="0">
              <a:solidFill>
                <a:schemeClr val="bg1"/>
              </a:solidFill>
              <a:sym typeface="Wingdings" pitchFamily="2" charset="2"/>
            </a:endParaRPr>
          </a:p>
        </p:txBody>
      </p:sp>
      <p:pic>
        <p:nvPicPr>
          <p:cNvPr id="13" name="Grafik 12" descr="Ein Bild, das Text, Schrift, Logo, Grafiken enthält.&#10;&#10;Automatisch generierte Beschreibung">
            <a:extLst>
              <a:ext uri="{FF2B5EF4-FFF2-40B4-BE49-F238E27FC236}">
                <a16:creationId xmlns:a16="http://schemas.microsoft.com/office/drawing/2014/main" id="{555A7ED6-690A-4088-9222-DDE4BD59183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523" r="1" b="1"/>
          <a:stretch/>
        </p:blipFill>
        <p:spPr>
          <a:xfrm>
            <a:off x="7646511" y="-11000"/>
            <a:ext cx="4545489" cy="1212040"/>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pic>
        <p:nvPicPr>
          <p:cNvPr id="8" name="Grafik 7" descr="Internet mit einfarbiger Füllung">
            <a:extLst>
              <a:ext uri="{FF2B5EF4-FFF2-40B4-BE49-F238E27FC236}">
                <a16:creationId xmlns:a16="http://schemas.microsoft.com/office/drawing/2014/main" id="{BE76D6D1-611E-4250-91CD-2365816907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6827" y="5880150"/>
            <a:ext cx="914400" cy="914400"/>
          </a:xfrm>
          <a:prstGeom prst="rect">
            <a:avLst/>
          </a:prstGeom>
        </p:spPr>
      </p:pic>
      <p:pic>
        <p:nvPicPr>
          <p:cNvPr id="15" name="Grafik 14" descr="Mitarbeitendenausweis mit einfarbiger Füllung">
            <a:extLst>
              <a:ext uri="{FF2B5EF4-FFF2-40B4-BE49-F238E27FC236}">
                <a16:creationId xmlns:a16="http://schemas.microsoft.com/office/drawing/2014/main" id="{4C9BBE75-5C22-405B-910D-F53BC4618E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3554" y="2602372"/>
            <a:ext cx="826628" cy="826628"/>
          </a:xfrm>
          <a:prstGeom prst="rect">
            <a:avLst/>
          </a:prstGeom>
        </p:spPr>
      </p:pic>
      <p:pic>
        <p:nvPicPr>
          <p:cNvPr id="11" name="Grafik 10" descr="E-Mail mit einfarbiger Füllung">
            <a:extLst>
              <a:ext uri="{FF2B5EF4-FFF2-40B4-BE49-F238E27FC236}">
                <a16:creationId xmlns:a16="http://schemas.microsoft.com/office/drawing/2014/main" id="{C487740B-625F-4761-95ED-60E8AE5C44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6978" y="4960525"/>
            <a:ext cx="644648" cy="644648"/>
          </a:xfrm>
          <a:prstGeom prst="rect">
            <a:avLst/>
          </a:prstGeom>
        </p:spPr>
      </p:pic>
      <p:pic>
        <p:nvPicPr>
          <p:cNvPr id="3" name="Grafik 2" descr="Freisprechanlage mit einfarbiger Füllung">
            <a:extLst>
              <a:ext uri="{FF2B5EF4-FFF2-40B4-BE49-F238E27FC236}">
                <a16:creationId xmlns:a16="http://schemas.microsoft.com/office/drawing/2014/main" id="{676F5805-C4AB-49DD-9A06-BFEADF63D7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3554" y="3927039"/>
            <a:ext cx="826628" cy="826628"/>
          </a:xfrm>
          <a:prstGeom prst="rect">
            <a:avLst/>
          </a:prstGeom>
        </p:spPr>
      </p:pic>
    </p:spTree>
    <p:custDataLst>
      <p:tags r:id="rId1"/>
    </p:custDataLst>
  </p:cSld>
  <p:clrMapOvr>
    <a:masterClrMapping/>
  </p:clrMapOvr>
  <p:transition spd="slow" advTm="31704">
    <p:wipe/>
  </p:transition>
  <p:extLst>
    <p:ext uri="{E180D4A7-C9FB-4DFB-919C-405C955672EB}">
      <p14:showEvtLst xmlns:p14="http://schemas.microsoft.com/office/powerpoint/2010/main">
        <p14:playEvt time="0" objId="2"/>
        <p14:stopEvt time="14560" objId="2"/>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BE91530-BF91-4AC9-A7DA-041AB42BAAF2}"/>
              </a:ext>
            </a:extLst>
          </p:cNvPr>
          <p:cNvSpPr>
            <a:spLocks noGrp="1"/>
          </p:cNvSpPr>
          <p:nvPr>
            <p:ph type="ftr" sz="quarter" idx="11"/>
          </p:nvPr>
        </p:nvSpPr>
        <p:spPr/>
        <p:txBody>
          <a:bodyPr/>
          <a:lstStyle/>
          <a:p>
            <a:r>
              <a:rPr lang="en-US"/>
              <a:t>Einschleusungsvortrag Jahrgang 2023 AERO</a:t>
            </a:r>
          </a:p>
        </p:txBody>
      </p:sp>
      <p:sp>
        <p:nvSpPr>
          <p:cNvPr id="5" name="Foliennummernplatzhalter 4">
            <a:extLst>
              <a:ext uri="{FF2B5EF4-FFF2-40B4-BE49-F238E27FC236}">
                <a16:creationId xmlns:a16="http://schemas.microsoft.com/office/drawing/2014/main" id="{A50A4031-9318-4C5E-8D7B-EBBFD0F6AAF9}"/>
              </a:ext>
            </a:extLst>
          </p:cNvPr>
          <p:cNvSpPr>
            <a:spLocks noGrp="1"/>
          </p:cNvSpPr>
          <p:nvPr>
            <p:ph type="sldNum" sz="quarter" idx="12"/>
          </p:nvPr>
        </p:nvSpPr>
        <p:spPr/>
        <p:txBody>
          <a:bodyPr/>
          <a:lstStyle/>
          <a:p>
            <a:fld id="{11A71338-8BA2-4C79-A6C5-5A8E30081D0C}" type="slidenum">
              <a:rPr lang="en-US" smtClean="0"/>
              <a:t>24</a:t>
            </a:fld>
            <a:endParaRPr lang="en-US"/>
          </a:p>
        </p:txBody>
      </p:sp>
      <p:pic>
        <p:nvPicPr>
          <p:cNvPr id="7" name="Grafik 6">
            <a:extLst>
              <a:ext uri="{FF2B5EF4-FFF2-40B4-BE49-F238E27FC236}">
                <a16:creationId xmlns:a16="http://schemas.microsoft.com/office/drawing/2014/main" id="{56B37EAC-579B-4890-9F15-066D5C2E097C}"/>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708699253"/>
      </p:ext>
    </p:extLst>
  </p:cSld>
  <p:clrMapOvr>
    <a:masterClrMapping/>
  </p:clrMapOvr>
  <p:transition spd="slow" advTm="31704">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81D7E-E731-48B5-87C9-D8C9A12C782D}"/>
              </a:ext>
            </a:extLst>
          </p:cNvPr>
          <p:cNvSpPr>
            <a:spLocks noGrp="1"/>
          </p:cNvSpPr>
          <p:nvPr>
            <p:ph type="title"/>
          </p:nvPr>
        </p:nvSpPr>
        <p:spPr/>
        <p:txBody>
          <a:bodyPr/>
          <a:lstStyle/>
          <a:p>
            <a:r>
              <a:rPr lang="de-DE" dirty="0"/>
              <a:t>E-Mail Signatur</a:t>
            </a:r>
          </a:p>
        </p:txBody>
      </p:sp>
      <p:sp>
        <p:nvSpPr>
          <p:cNvPr id="3" name="Inhaltsplatzhalter 2">
            <a:extLst>
              <a:ext uri="{FF2B5EF4-FFF2-40B4-BE49-F238E27FC236}">
                <a16:creationId xmlns:a16="http://schemas.microsoft.com/office/drawing/2014/main" id="{1826AB9A-7CAC-4037-9925-6DF1827EFA26}"/>
              </a:ext>
            </a:extLst>
          </p:cNvPr>
          <p:cNvSpPr>
            <a:spLocks noGrp="1"/>
          </p:cNvSpPr>
          <p:nvPr>
            <p:ph idx="1"/>
          </p:nvPr>
        </p:nvSpPr>
        <p:spPr/>
        <p:txBody>
          <a:bodyPr/>
          <a:lstStyle/>
          <a:p>
            <a:r>
              <a:rPr lang="de-DE" dirty="0"/>
              <a:t>Name, Vorname</a:t>
            </a:r>
          </a:p>
          <a:p>
            <a:r>
              <a:rPr lang="de-DE" dirty="0"/>
              <a:t>Studiengang, Studienjahr</a:t>
            </a:r>
          </a:p>
          <a:p>
            <a:r>
              <a:rPr lang="de-DE" dirty="0"/>
              <a:t>Erreichbarkeit</a:t>
            </a:r>
          </a:p>
        </p:txBody>
      </p:sp>
      <p:sp>
        <p:nvSpPr>
          <p:cNvPr id="5" name="Foliennummernplatzhalter 4">
            <a:extLst>
              <a:ext uri="{FF2B5EF4-FFF2-40B4-BE49-F238E27FC236}">
                <a16:creationId xmlns:a16="http://schemas.microsoft.com/office/drawing/2014/main" id="{2520673A-C2C4-41E3-A690-1F829A481BA8}"/>
              </a:ext>
            </a:extLst>
          </p:cNvPr>
          <p:cNvSpPr>
            <a:spLocks noGrp="1"/>
          </p:cNvSpPr>
          <p:nvPr>
            <p:ph type="sldNum" sz="quarter" idx="12"/>
          </p:nvPr>
        </p:nvSpPr>
        <p:spPr/>
        <p:txBody>
          <a:bodyPr/>
          <a:lstStyle/>
          <a:p>
            <a:fld id="{11A71338-8BA2-4C79-A6C5-5A8E30081D0C}" type="slidenum">
              <a:rPr lang="en-US" smtClean="0"/>
              <a:t>25</a:t>
            </a:fld>
            <a:endParaRPr lang="en-US"/>
          </a:p>
        </p:txBody>
      </p:sp>
      <p:pic>
        <p:nvPicPr>
          <p:cNvPr id="7" name="Grafik 6" descr="E-Mail mit einfarbiger Füllung">
            <a:extLst>
              <a:ext uri="{FF2B5EF4-FFF2-40B4-BE49-F238E27FC236}">
                <a16:creationId xmlns:a16="http://schemas.microsoft.com/office/drawing/2014/main" id="{0A30FD53-7227-48C2-8788-6DF957EFC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0" y="390526"/>
            <a:ext cx="914400" cy="914400"/>
          </a:xfrm>
          <a:prstGeom prst="rect">
            <a:avLst/>
          </a:prstGeom>
        </p:spPr>
      </p:pic>
    </p:spTree>
    <p:extLst>
      <p:ext uri="{BB962C8B-B14F-4D97-AF65-F5344CB8AC3E}">
        <p14:creationId xmlns:p14="http://schemas.microsoft.com/office/powerpoint/2010/main" val="94057318"/>
      </p:ext>
    </p:extLst>
  </p:cSld>
  <p:clrMapOvr>
    <a:masterClrMapping/>
  </p:clrMapOvr>
  <p:transition spd="slow" advTm="31704">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FE5E3-C9CF-41D1-91A9-B87DF8EABFFC}"/>
              </a:ext>
            </a:extLst>
          </p:cNvPr>
          <p:cNvSpPr>
            <a:spLocks noGrp="1"/>
          </p:cNvSpPr>
          <p:nvPr>
            <p:ph type="title"/>
          </p:nvPr>
        </p:nvSpPr>
        <p:spPr>
          <a:xfrm>
            <a:off x="467874" y="2384425"/>
            <a:ext cx="10722932" cy="1325563"/>
          </a:xfrm>
        </p:spPr>
        <p:txBody>
          <a:bodyPr>
            <a:normAutofit fontScale="90000"/>
          </a:bodyPr>
          <a:lstStyle/>
          <a:p>
            <a:pPr>
              <a:lnSpc>
                <a:spcPct val="150000"/>
              </a:lnSpc>
            </a:pPr>
            <a:r>
              <a:rPr lang="de-DE" b="1" dirty="0"/>
              <a:t>Alles Gute und einen </a:t>
            </a:r>
            <a:br>
              <a:rPr lang="de-DE" b="1" dirty="0"/>
            </a:br>
            <a:r>
              <a:rPr lang="de-DE" b="1" dirty="0"/>
              <a:t>erfolgreichen Einstieg</a:t>
            </a:r>
            <a:br>
              <a:rPr lang="de-DE" b="1" dirty="0"/>
            </a:br>
            <a:r>
              <a:rPr lang="de-DE" b="1" dirty="0"/>
              <a:t>in Ihr Studium und Ihre </a:t>
            </a:r>
            <a:br>
              <a:rPr lang="de-DE" b="1" dirty="0"/>
            </a:br>
            <a:r>
              <a:rPr lang="de-DE" b="1" dirty="0"/>
              <a:t>Sprachenausbildung!</a:t>
            </a:r>
          </a:p>
        </p:txBody>
      </p:sp>
      <p:pic>
        <p:nvPicPr>
          <p:cNvPr id="7" name="Inhaltsplatzhalter 6">
            <a:extLst>
              <a:ext uri="{FF2B5EF4-FFF2-40B4-BE49-F238E27FC236}">
                <a16:creationId xmlns:a16="http://schemas.microsoft.com/office/drawing/2014/main" id="{CCC48ACF-AB8C-4752-B1BD-9CBC0ABFD5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1533" y="315147"/>
            <a:ext cx="4780335" cy="6374578"/>
          </a:xfrm>
        </p:spPr>
      </p:pic>
      <p:sp>
        <p:nvSpPr>
          <p:cNvPr id="5" name="Foliennummernplatzhalter 4">
            <a:extLst>
              <a:ext uri="{FF2B5EF4-FFF2-40B4-BE49-F238E27FC236}">
                <a16:creationId xmlns:a16="http://schemas.microsoft.com/office/drawing/2014/main" id="{73C93467-848B-4129-810D-BB53C348D3D1}"/>
              </a:ext>
            </a:extLst>
          </p:cNvPr>
          <p:cNvSpPr>
            <a:spLocks noGrp="1"/>
          </p:cNvSpPr>
          <p:nvPr>
            <p:ph type="sldNum" sz="quarter" idx="12"/>
          </p:nvPr>
        </p:nvSpPr>
        <p:spPr/>
        <p:txBody>
          <a:bodyPr/>
          <a:lstStyle/>
          <a:p>
            <a:fld id="{11A71338-8BA2-4C79-A6C5-5A8E30081D0C}" type="slidenum">
              <a:rPr lang="en-US" smtClean="0"/>
              <a:t>26</a:t>
            </a:fld>
            <a:endParaRPr lang="en-US"/>
          </a:p>
        </p:txBody>
      </p:sp>
    </p:spTree>
    <p:extLst>
      <p:ext uri="{BB962C8B-B14F-4D97-AF65-F5344CB8AC3E}">
        <p14:creationId xmlns:p14="http://schemas.microsoft.com/office/powerpoint/2010/main" val="869122440"/>
      </p:ext>
    </p:extLst>
  </p:cSld>
  <p:clrMapOvr>
    <a:masterClrMapping/>
  </p:clrMapOvr>
  <p:transition spd="slow" advTm="31704">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5" name="Rectangle 154">
            <a:extLst>
              <a:ext uri="{FF2B5EF4-FFF2-40B4-BE49-F238E27FC236}">
                <a16:creationId xmlns:a16="http://schemas.microsoft.com/office/drawing/2014/main" id="{A1DEDD41-6D1D-4433-9F7C-7667B5142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7" name="Rectangle 156">
            <a:extLst>
              <a:ext uri="{FF2B5EF4-FFF2-40B4-BE49-F238E27FC236}">
                <a16:creationId xmlns:a16="http://schemas.microsoft.com/office/drawing/2014/main" id="{18C27C63-BD2A-4520-9061-C7ACB6DED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59" name="Group 158">
            <a:extLst>
              <a:ext uri="{FF2B5EF4-FFF2-40B4-BE49-F238E27FC236}">
                <a16:creationId xmlns:a16="http://schemas.microsoft.com/office/drawing/2014/main" id="{39B653E9-2995-461A-9C83-38C4BA6F5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0" name="Straight Connector 159">
              <a:extLst>
                <a:ext uri="{FF2B5EF4-FFF2-40B4-BE49-F238E27FC236}">
                  <a16:creationId xmlns:a16="http://schemas.microsoft.com/office/drawing/2014/main" id="{351856C3-3D04-4950-BB82-2FCCE79672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DBFD36-80D6-4CA3-9566-D110A50C3F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4BE01EF-C80B-4E45-B81D-C5C221793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B675F51-DB44-4727-BBC8-75FF2012A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522DE62-69D6-4E96-9F40-99D23AD18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6C586B7-F196-4CAD-824C-49D0F37C86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D905207-F5AE-4DE4-89E6-CA26B8B2D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C070939-2DAA-400E-B84E-B2231F7FE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734A940-918D-44F8-A7F3-EFCF2536FC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C457D38-2FD0-4614-AC99-692A2740A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2939BC2-81A1-4C21-A0DB-3C2EF2D1A0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D59E3C0-12A3-4208-9081-DB67F4E281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C20A608-1DF1-4559-A7E4-283B0CF441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4A63DDB-8D69-4EA3-9F08-8976C08662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5DD4EB1-0BC4-4D93-BECE-D87CB3A57E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D5B22AC-ED15-4F03-912F-1F00518E85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F7618BC-C25B-4F38-A366-2BEFD0D90E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0BCAFE3-32E9-4BAB-8F17-24E5DDAFE9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9D57C21-1C09-41A2-AC87-5A1BFEB66C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FA8924E-FA40-49EA-A9D8-058CC59F92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1160839-1C5C-4A97-8C92-A0DF4957B9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5E11515-664E-44C3-9BA8-723F444881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F0C5201-6B21-4ADE-8531-A1FAB4D20E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B69E2AD-C5DE-499C-91E5-EA84806EE6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6E805CF-4DDE-40BC-B1CE-82E4A92D92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931D1AB-DC50-400F-AD4F-522E86385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17DF747-28C5-4839-A849-D8E4D085AD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BBD0C3-D67F-435A-B9E8-610270A669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BCD94F40-2309-4F0A-8219-2B82C855E8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B2206200-952A-A6DC-72EC-9BA7CB12E409}"/>
              </a:ext>
            </a:extLst>
          </p:cNvPr>
          <p:cNvSpPr>
            <a:spLocks noGrp="1"/>
          </p:cNvSpPr>
          <p:nvPr>
            <p:ph type="title"/>
          </p:nvPr>
        </p:nvSpPr>
        <p:spPr>
          <a:xfrm>
            <a:off x="374658" y="530931"/>
            <a:ext cx="4085883" cy="719448"/>
          </a:xfrm>
        </p:spPr>
        <p:style>
          <a:lnRef idx="0">
            <a:schemeClr val="accent5"/>
          </a:lnRef>
          <a:fillRef idx="3">
            <a:schemeClr val="accent5"/>
          </a:fillRef>
          <a:effectRef idx="3">
            <a:schemeClr val="accent5"/>
          </a:effectRef>
          <a:fontRef idx="minor">
            <a:schemeClr val="lt1"/>
          </a:fontRef>
        </p:style>
        <p:txBody>
          <a:bodyPr anchor="t">
            <a:normAutofit/>
          </a:bodyPr>
          <a:lstStyle/>
          <a:p>
            <a:pPr algn="ctr"/>
            <a:r>
              <a:rPr lang="de-DE" dirty="0">
                <a:solidFill>
                  <a:srgbClr val="FFFFFF"/>
                </a:solidFill>
              </a:rPr>
              <a:t>Agenda</a:t>
            </a:r>
            <a:r>
              <a:rPr lang="de-DE" b="1" dirty="0">
                <a:solidFill>
                  <a:srgbClr val="FFFFFF"/>
                </a:solidFill>
              </a:rPr>
              <a:t> </a:t>
            </a:r>
          </a:p>
        </p:txBody>
      </p:sp>
      <p:pic>
        <p:nvPicPr>
          <p:cNvPr id="6" name="Grafik 5" descr="Ein Bild, das Text, Schrift, Logo, Grafiken enthält.&#10;&#10;Automatisch generierte Beschreibung">
            <a:extLst>
              <a:ext uri="{FF2B5EF4-FFF2-40B4-BE49-F238E27FC236}">
                <a16:creationId xmlns:a16="http://schemas.microsoft.com/office/drawing/2014/main" id="{51D4A913-0F27-BC8F-0A7D-8178C54FE05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3" r="1" b="1"/>
          <a:stretch/>
        </p:blipFill>
        <p:spPr>
          <a:xfrm>
            <a:off x="6614993" y="-11001"/>
            <a:ext cx="5577007" cy="1487091"/>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190" name="Right Triangle 189">
            <a:extLst>
              <a:ext uri="{FF2B5EF4-FFF2-40B4-BE49-F238E27FC236}">
                <a16:creationId xmlns:a16="http://schemas.microsoft.com/office/drawing/2014/main" id="{309FD50C-C421-4491-AD26-9E8AA38B8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8266" y="3779719"/>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2B59C87-6612-3FBA-8E41-041F76BC65C3}"/>
              </a:ext>
            </a:extLst>
          </p:cNvPr>
          <p:cNvSpPr>
            <a:spLocks noGrp="1"/>
          </p:cNvSpPr>
          <p:nvPr>
            <p:ph idx="1"/>
          </p:nvPr>
        </p:nvSpPr>
        <p:spPr>
          <a:xfrm>
            <a:off x="584706" y="1855209"/>
            <a:ext cx="9073513" cy="4760144"/>
          </a:xfrm>
        </p:spPr>
        <p:txBody>
          <a:bodyPr anchor="t">
            <a:normAutofit/>
          </a:bodyPr>
          <a:lstStyle/>
          <a:p>
            <a:pPr marL="514350" indent="-514350">
              <a:lnSpc>
                <a:spcPct val="100000"/>
              </a:lnSpc>
              <a:buClr>
                <a:schemeClr val="accent5">
                  <a:lumMod val="50000"/>
                </a:schemeClr>
              </a:buClr>
              <a:buFont typeface="+mj-lt"/>
              <a:buAutoNum type="arabicPeriod"/>
            </a:pPr>
            <a:r>
              <a:rPr lang="de-DE" b="1" dirty="0"/>
              <a:t>Säulen des Sprachenzentrums</a:t>
            </a:r>
          </a:p>
          <a:p>
            <a:pPr marL="514350" indent="-514350">
              <a:lnSpc>
                <a:spcPct val="100000"/>
              </a:lnSpc>
              <a:buClr>
                <a:schemeClr val="accent5">
                  <a:lumMod val="50000"/>
                </a:schemeClr>
              </a:buClr>
              <a:buFont typeface="+mj-lt"/>
              <a:buAutoNum type="arabicPeriod"/>
            </a:pPr>
            <a:r>
              <a:rPr lang="de-DE" dirty="0"/>
              <a:t>Termine und Hinweise</a:t>
            </a:r>
          </a:p>
          <a:p>
            <a:pPr marL="514350" indent="-514350">
              <a:lnSpc>
                <a:spcPct val="100000"/>
              </a:lnSpc>
              <a:buClr>
                <a:schemeClr val="accent5">
                  <a:lumMod val="50000"/>
                </a:schemeClr>
              </a:buClr>
              <a:buFont typeface="+mj-lt"/>
              <a:buAutoNum type="arabicPeriod"/>
            </a:pPr>
            <a:r>
              <a:rPr lang="de-DE" dirty="0"/>
              <a:t>ÜVAS</a:t>
            </a:r>
          </a:p>
          <a:p>
            <a:pPr marL="514350" indent="-514350">
              <a:lnSpc>
                <a:spcPct val="100000"/>
              </a:lnSpc>
              <a:buClr>
                <a:schemeClr val="accent5">
                  <a:lumMod val="50000"/>
                </a:schemeClr>
              </a:buClr>
              <a:buFont typeface="+mj-lt"/>
              <a:buAutoNum type="arabicPeriod"/>
            </a:pPr>
            <a:r>
              <a:rPr lang="de-DE" dirty="0"/>
              <a:t>Kontakt </a:t>
            </a:r>
            <a:r>
              <a:rPr lang="de-DE" dirty="0" err="1"/>
              <a:t>SpraZ</a:t>
            </a:r>
            <a:endParaRPr lang="de-DE" dirty="0"/>
          </a:p>
        </p:txBody>
      </p:sp>
      <p:sp>
        <p:nvSpPr>
          <p:cNvPr id="4" name="Fußzeilenplatzhalter 3">
            <a:extLst>
              <a:ext uri="{FF2B5EF4-FFF2-40B4-BE49-F238E27FC236}">
                <a16:creationId xmlns:a16="http://schemas.microsoft.com/office/drawing/2014/main" id="{4EF35BFD-788C-A783-94F2-3B4E4523472F}"/>
              </a:ext>
            </a:extLst>
          </p:cNvPr>
          <p:cNvSpPr>
            <a:spLocks noGrp="1"/>
          </p:cNvSpPr>
          <p:nvPr>
            <p:ph type="ftr" sz="quarter" idx="11"/>
          </p:nvPr>
        </p:nvSpPr>
        <p:spPr>
          <a:xfrm>
            <a:off x="4202615" y="6319838"/>
            <a:ext cx="3982781" cy="365125"/>
          </a:xfrm>
        </p:spPr>
        <p:txBody>
          <a:bodyPr>
            <a:normAutofit/>
          </a:bodyPr>
          <a:lstStyle/>
          <a:p>
            <a:pPr>
              <a:spcAft>
                <a:spcPts val="600"/>
              </a:spcAft>
            </a:pPr>
            <a:r>
              <a:rPr lang="en-US" dirty="0" err="1"/>
              <a:t>Einschleusungsvortrag</a:t>
            </a:r>
            <a:r>
              <a:rPr lang="en-US" dirty="0"/>
              <a:t> </a:t>
            </a:r>
            <a:r>
              <a:rPr lang="en-US" dirty="0" err="1"/>
              <a:t>Jahrgang</a:t>
            </a:r>
            <a:r>
              <a:rPr lang="en-US" dirty="0"/>
              <a:t> 2024</a:t>
            </a:r>
          </a:p>
        </p:txBody>
      </p:sp>
      <p:sp>
        <p:nvSpPr>
          <p:cNvPr id="5" name="Foliennummernplatzhalter 4">
            <a:extLst>
              <a:ext uri="{FF2B5EF4-FFF2-40B4-BE49-F238E27FC236}">
                <a16:creationId xmlns:a16="http://schemas.microsoft.com/office/drawing/2014/main" id="{DD846BE4-9E1B-F743-8639-73E3017E0329}"/>
              </a:ext>
            </a:extLst>
          </p:cNvPr>
          <p:cNvSpPr>
            <a:spLocks noGrp="1"/>
          </p:cNvSpPr>
          <p:nvPr>
            <p:ph type="sldNum" sz="quarter" idx="12"/>
          </p:nvPr>
        </p:nvSpPr>
        <p:spPr>
          <a:xfrm>
            <a:off x="11192560" y="6324600"/>
            <a:ext cx="799078" cy="365125"/>
          </a:xfrm>
        </p:spPr>
        <p:txBody>
          <a:bodyPr>
            <a:normAutofit/>
          </a:bodyPr>
          <a:lstStyle/>
          <a:p>
            <a:pPr>
              <a:spcAft>
                <a:spcPts val="600"/>
              </a:spcAft>
            </a:pPr>
            <a:fld id="{11A71338-8BA2-4C79-A6C5-5A8E30081D0C}" type="slidenum">
              <a:rPr lang="en-US" smtClean="0"/>
              <a:pPr>
                <a:spcAft>
                  <a:spcPts val="600"/>
                </a:spcAft>
              </a:pPr>
              <a:t>3</a:t>
            </a:fld>
            <a:endParaRPr lang="en-US"/>
          </a:p>
        </p:txBody>
      </p:sp>
      <p:pic>
        <p:nvPicPr>
          <p:cNvPr id="42" name="Picture 2" descr="Os 4 Pilares do Music Business (E Porque eles são tão importantes)."/>
          <p:cNvPicPr>
            <a:picLocks noChangeAspect="1" noChangeArrowheads="1"/>
          </p:cNvPicPr>
          <p:nvPr/>
        </p:nvPicPr>
        <p:blipFill rotWithShape="1">
          <a:blip r:embed="rId3" cstate="hqprint">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1798"/>
          <a:stretch/>
        </p:blipFill>
        <p:spPr bwMode="auto">
          <a:xfrm>
            <a:off x="445715" y="514153"/>
            <a:ext cx="886565" cy="711541"/>
          </a:xfrm>
          <a:prstGeom prst="rect">
            <a:avLst/>
          </a:prstGeom>
          <a:noFill/>
          <a:extLst>
            <a:ext uri="{909E8E84-426E-40DD-AFC4-6F175D3DCCD1}">
              <a14:hiddenFill xmlns:a14="http://schemas.microsoft.com/office/drawing/2010/main">
                <a:solidFill>
                  <a:srgbClr val="FFFFFF"/>
                </a:solidFill>
              </a14:hiddenFill>
            </a:ext>
          </a:extLst>
        </p:spPr>
      </p:pic>
      <p:pic>
        <p:nvPicPr>
          <p:cNvPr id="41" name="Grafik 40"/>
          <p:cNvPicPr>
            <a:picLocks noChangeAspect="1"/>
          </p:cNvPicPr>
          <p:nvPr/>
        </p:nvPicPr>
        <p:blipFill>
          <a:blip r:embed="rId4">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9234448" y="852945"/>
            <a:ext cx="1906510" cy="2188956"/>
          </a:xfrm>
          <a:prstGeom prst="rect">
            <a:avLst/>
          </a:prstGeom>
        </p:spPr>
      </p:pic>
    </p:spTree>
    <p:extLst>
      <p:ext uri="{BB962C8B-B14F-4D97-AF65-F5344CB8AC3E}">
        <p14:creationId xmlns:p14="http://schemas.microsoft.com/office/powerpoint/2010/main" val="3066123074"/>
      </p:ext>
    </p:extLst>
  </p:cSld>
  <p:clrMapOvr>
    <a:masterClrMapping/>
  </p:clrMapOvr>
  <p:transition spd="slow" advTm="31704">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1A71338-8BA2-4C79-A6C5-5A8E30081D0C}" type="slidenum">
              <a:rPr lang="en-US" smtClean="0"/>
              <a:t>4</a:t>
            </a:fld>
            <a:endParaRPr lang="en-US"/>
          </a:p>
        </p:txBody>
      </p:sp>
      <p:grpSp>
        <p:nvGrpSpPr>
          <p:cNvPr id="6" name="Gruppieren 5"/>
          <p:cNvGrpSpPr/>
          <p:nvPr/>
        </p:nvGrpSpPr>
        <p:grpSpPr>
          <a:xfrm>
            <a:off x="1716785" y="170859"/>
            <a:ext cx="8718688" cy="6368053"/>
            <a:chOff x="1829906" y="582903"/>
            <a:chExt cx="8220473" cy="6058527"/>
          </a:xfrm>
        </p:grpSpPr>
        <p:pic>
          <p:nvPicPr>
            <p:cNvPr id="7" name="Picture 2" descr="Os 4 Pilares do Music Business (E Porque eles são tão importantes)."/>
            <p:cNvPicPr>
              <a:picLocks noChangeAspect="1" noChangeArrowheads="1"/>
            </p:cNvPicPr>
            <p:nvPr/>
          </p:nvPicPr>
          <p:blipFill>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29906" y="582903"/>
              <a:ext cx="8044515" cy="6058527"/>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3600095" y="1211863"/>
              <a:ext cx="4676639" cy="707886"/>
            </a:xfrm>
            <a:prstGeom prst="rect">
              <a:avLst/>
            </a:prstGeom>
            <a:solidFill>
              <a:schemeClr val="accent2"/>
            </a:solidFill>
            <a:ln w="28575">
              <a:solidFill>
                <a:schemeClr val="accent6">
                  <a:lumMod val="50000"/>
                </a:schemeClr>
              </a:solidFill>
            </a:ln>
          </p:spPr>
          <p:txBody>
            <a:bodyPr wrap="square" lIns="91440" tIns="45720" rIns="91440" bIns="45720">
              <a:spAutoFit/>
            </a:bodyPr>
            <a:lstStyle/>
            <a:p>
              <a:pPr algn="ctr"/>
              <a:r>
                <a:rPr lang="de-DE" sz="4000" dirty="0">
                  <a:ln w="0"/>
                  <a:solidFill>
                    <a:schemeClr val="accent6">
                      <a:lumMod val="50000"/>
                    </a:schemeClr>
                  </a:solidFill>
                  <a:effectLst>
                    <a:outerShdw blurRad="38100" dist="19050" dir="2700000" algn="tl" rotWithShape="0">
                      <a:schemeClr val="dk1">
                        <a:alpha val="40000"/>
                      </a:schemeClr>
                    </a:outerShdw>
                  </a:effectLst>
                </a:rPr>
                <a:t>Sprachenzentrum</a:t>
              </a:r>
              <a:endParaRPr lang="de-DE" sz="540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9" name="Rechteck 8"/>
            <p:cNvSpPr/>
            <p:nvPr/>
          </p:nvSpPr>
          <p:spPr>
            <a:xfrm rot="5400000">
              <a:off x="2473095" y="3787443"/>
              <a:ext cx="1015663" cy="2302042"/>
            </a:xfrm>
            <a:prstGeom prst="rect">
              <a:avLst/>
            </a:prstGeom>
            <a:solidFill>
              <a:schemeClr val="accent2"/>
            </a:solidFill>
            <a:ln>
              <a:solidFill>
                <a:schemeClr val="accent6">
                  <a:lumMod val="50000"/>
                </a:schemeClr>
              </a:solidFill>
            </a:ln>
          </p:spPr>
          <p:txBody>
            <a:bodyPr vert="vert270"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Nachschulung </a:t>
              </a:r>
              <a:r>
                <a:rPr lang="de-DE" u="sng" dirty="0">
                  <a:ln w="0"/>
                  <a:solidFill>
                    <a:schemeClr val="accent6">
                      <a:lumMod val="50000"/>
                    </a:schemeClr>
                  </a:solidFill>
                  <a:effectLst>
                    <a:outerShdw blurRad="38100" dist="19050" dir="2700000" algn="tl" rotWithShape="0">
                      <a:schemeClr val="dk1">
                        <a:alpha val="40000"/>
                      </a:schemeClr>
                    </a:outerShdw>
                  </a:effectLst>
                </a:rPr>
                <a:t>vor</a:t>
              </a:r>
              <a:r>
                <a:rPr lang="de-DE" dirty="0">
                  <a:ln w="0"/>
                  <a:solidFill>
                    <a:schemeClr val="accent6">
                      <a:lumMod val="50000"/>
                    </a:schemeClr>
                  </a:solidFill>
                  <a:effectLst>
                    <a:outerShdw blurRad="38100" dist="19050" dir="2700000" algn="tl" rotWithShape="0">
                      <a:schemeClr val="dk1">
                        <a:alpha val="40000"/>
                      </a:schemeClr>
                    </a:outerShdw>
                  </a:effectLst>
                </a:rPr>
                <a:t>universitäre anrechenbare Leistung</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0" name="Rechteck 9"/>
            <p:cNvSpPr/>
            <p:nvPr/>
          </p:nvSpPr>
          <p:spPr>
            <a:xfrm rot="5400000">
              <a:off x="4567089" y="2546963"/>
              <a:ext cx="738664" cy="2374232"/>
            </a:xfrm>
            <a:prstGeom prst="rect">
              <a:avLst/>
            </a:prstGeom>
            <a:solidFill>
              <a:schemeClr val="accent2"/>
            </a:solidFill>
            <a:ln w="28575">
              <a:solidFill>
                <a:schemeClr val="accent6">
                  <a:lumMod val="50000"/>
                </a:schemeClr>
              </a:solidFill>
            </a:ln>
          </p:spPr>
          <p:txBody>
            <a:bodyPr vert="vert270"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Universitäre militärische Pflichtsprachausbildung</a:t>
              </a:r>
            </a:p>
          </p:txBody>
        </p:sp>
        <p:sp>
          <p:nvSpPr>
            <p:cNvPr id="11" name="Rechteck 10"/>
            <p:cNvSpPr/>
            <p:nvPr/>
          </p:nvSpPr>
          <p:spPr>
            <a:xfrm rot="5400000">
              <a:off x="6444014" y="3446640"/>
              <a:ext cx="738664" cy="2374232"/>
            </a:xfrm>
            <a:prstGeom prst="rect">
              <a:avLst/>
            </a:prstGeom>
            <a:solidFill>
              <a:schemeClr val="accent2"/>
            </a:solidFill>
            <a:ln>
              <a:solidFill>
                <a:schemeClr val="accent6">
                  <a:lumMod val="50000"/>
                </a:schemeClr>
              </a:solidFill>
            </a:ln>
          </p:spPr>
          <p:txBody>
            <a:bodyPr vert="vert270"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Modulkurse und Fachsprache</a:t>
              </a:r>
            </a:p>
          </p:txBody>
        </p:sp>
        <p:sp>
          <p:nvSpPr>
            <p:cNvPr id="12" name="Rechteck 11"/>
            <p:cNvSpPr/>
            <p:nvPr/>
          </p:nvSpPr>
          <p:spPr>
            <a:xfrm rot="5400000">
              <a:off x="8641376" y="2717504"/>
              <a:ext cx="439225" cy="2378780"/>
            </a:xfrm>
            <a:prstGeom prst="rect">
              <a:avLst/>
            </a:prstGeom>
            <a:solidFill>
              <a:schemeClr val="accent2"/>
            </a:solidFill>
            <a:ln>
              <a:solidFill>
                <a:schemeClr val="accent6">
                  <a:lumMod val="50000"/>
                </a:schemeClr>
              </a:solidFill>
            </a:ln>
          </p:spPr>
          <p:txBody>
            <a:bodyPr vert="vert270"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 Sprachweiterbildung</a:t>
              </a:r>
            </a:p>
          </p:txBody>
        </p:sp>
      </p:grpSp>
      <p:pic>
        <p:nvPicPr>
          <p:cNvPr id="13" name="Grafik 12"/>
          <p:cNvPicPr>
            <a:picLocks noChangeAspect="1"/>
          </p:cNvPicPr>
          <p:nvPr/>
        </p:nvPicPr>
        <p:blipFill>
          <a:blip r:embed="rId3">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263131" y="240750"/>
            <a:ext cx="1029835" cy="1182403"/>
          </a:xfrm>
          <a:prstGeom prst="rect">
            <a:avLst/>
          </a:prstGeom>
        </p:spPr>
      </p:pic>
    </p:spTree>
    <p:extLst>
      <p:ext uri="{BB962C8B-B14F-4D97-AF65-F5344CB8AC3E}">
        <p14:creationId xmlns:p14="http://schemas.microsoft.com/office/powerpoint/2010/main" val="833122572"/>
      </p:ext>
    </p:extLst>
  </p:cSld>
  <p:clrMapOvr>
    <a:masterClrMapping/>
  </p:clrMapOvr>
  <p:transition spd="slow" advTm="31704">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1354679" y="353943"/>
            <a:ext cx="8614010" cy="6058527"/>
            <a:chOff x="1260411" y="582903"/>
            <a:chExt cx="8614010" cy="6058527"/>
          </a:xfrm>
        </p:grpSpPr>
        <p:pic>
          <p:nvPicPr>
            <p:cNvPr id="4" name="Picture 2" descr="Os 4 Pilares do Music Business (E Porque eles são tão importantes)."/>
            <p:cNvPicPr>
              <a:picLocks noChangeAspect="1" noChangeArrowheads="1"/>
            </p:cNvPicPr>
            <p:nvPr/>
          </p:nvPicPr>
          <p:blipFill>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29906" y="582903"/>
              <a:ext cx="8044515" cy="6058527"/>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rot="5400000">
              <a:off x="2330032" y="2461446"/>
              <a:ext cx="1292662" cy="3431904"/>
            </a:xfrm>
            <a:prstGeom prst="rect">
              <a:avLst/>
            </a:prstGeom>
            <a:solidFill>
              <a:schemeClr val="accent2"/>
            </a:solidFill>
            <a:ln>
              <a:solidFill>
                <a:schemeClr val="accent6">
                  <a:lumMod val="50000"/>
                </a:schemeClr>
              </a:solidFill>
            </a:ln>
          </p:spPr>
          <p:txBody>
            <a:bodyPr vert="vert270" wrap="square" lIns="91440" tIns="45720" rIns="91440" bIns="45720">
              <a:spAutoFit/>
            </a:bodyPr>
            <a:lstStyle/>
            <a:p>
              <a:pPr algn="ctr"/>
              <a:r>
                <a:rPr lang="de-DE" sz="2400" dirty="0">
                  <a:ln w="0"/>
                  <a:solidFill>
                    <a:schemeClr val="accent6">
                      <a:lumMod val="50000"/>
                    </a:schemeClr>
                  </a:solidFill>
                  <a:effectLst>
                    <a:outerShdw blurRad="38100" dist="19050" dir="2700000" algn="tl" rotWithShape="0">
                      <a:schemeClr val="dk1">
                        <a:alpha val="40000"/>
                      </a:schemeClr>
                    </a:outerShdw>
                  </a:effectLst>
                </a:rPr>
                <a:t>Nachschulung </a:t>
              </a:r>
              <a:r>
                <a:rPr lang="de-DE" sz="2400" u="sng" dirty="0">
                  <a:ln w="0"/>
                  <a:solidFill>
                    <a:schemeClr val="accent6">
                      <a:lumMod val="50000"/>
                    </a:schemeClr>
                  </a:solidFill>
                  <a:effectLst>
                    <a:outerShdw blurRad="38100" dist="19050" dir="2700000" algn="tl" rotWithShape="0">
                      <a:schemeClr val="dk1">
                        <a:alpha val="40000"/>
                      </a:schemeClr>
                    </a:outerShdw>
                  </a:effectLst>
                </a:rPr>
                <a:t>vor</a:t>
              </a:r>
              <a:r>
                <a:rPr lang="de-DE" sz="2400" dirty="0">
                  <a:ln w="0"/>
                  <a:solidFill>
                    <a:schemeClr val="accent6">
                      <a:lumMod val="50000"/>
                    </a:schemeClr>
                  </a:solidFill>
                  <a:effectLst>
                    <a:outerShdw blurRad="38100" dist="19050" dir="2700000" algn="tl" rotWithShape="0">
                      <a:schemeClr val="dk1">
                        <a:alpha val="40000"/>
                      </a:schemeClr>
                    </a:outerShdw>
                  </a:effectLst>
                </a:rPr>
                <a:t>universitäre anrechenbare Leistung</a:t>
              </a:r>
              <a:endParaRPr lang="de-DE" sz="3600" dirty="0">
                <a:ln w="0"/>
                <a:solidFill>
                  <a:schemeClr val="accent6">
                    <a:lumMod val="50000"/>
                  </a:schemeClr>
                </a:solidFill>
                <a:effectLst>
                  <a:outerShdw blurRad="38100" dist="19050" dir="2700000" algn="tl" rotWithShape="0">
                    <a:schemeClr val="dk1">
                      <a:alpha val="40000"/>
                    </a:schemeClr>
                  </a:outerShdw>
                </a:effectLst>
              </a:endParaRPr>
            </a:p>
          </p:txBody>
        </p:sp>
      </p:grpSp>
      <p:sp>
        <p:nvSpPr>
          <p:cNvPr id="2" name="Rechteck 1"/>
          <p:cNvSpPr/>
          <p:nvPr/>
        </p:nvSpPr>
        <p:spPr>
          <a:xfrm>
            <a:off x="3939460" y="983908"/>
            <a:ext cx="4013941" cy="707886"/>
          </a:xfrm>
          <a:prstGeom prst="rect">
            <a:avLst/>
          </a:prstGeom>
          <a:solidFill>
            <a:schemeClr val="accent2"/>
          </a:solidFill>
          <a:ln w="28575">
            <a:solidFill>
              <a:schemeClr val="accent6">
                <a:lumMod val="50000"/>
              </a:schemeClr>
            </a:solidFill>
          </a:ln>
        </p:spPr>
        <p:txBody>
          <a:bodyPr wrap="square" lIns="91440" tIns="45720" rIns="91440" bIns="45720">
            <a:spAutoFit/>
          </a:bodyPr>
          <a:lstStyle/>
          <a:p>
            <a:pPr algn="ctr"/>
            <a:r>
              <a:rPr lang="de-DE" sz="4000" dirty="0">
                <a:ln w="0"/>
                <a:solidFill>
                  <a:schemeClr val="accent6">
                    <a:lumMod val="50000"/>
                  </a:schemeClr>
                </a:solidFill>
                <a:effectLst>
                  <a:outerShdw blurRad="38100" dist="19050" dir="2700000" algn="tl" rotWithShape="0">
                    <a:schemeClr val="dk1">
                      <a:alpha val="40000"/>
                    </a:schemeClr>
                  </a:outerShdw>
                </a:effectLst>
              </a:rPr>
              <a:t>Sprachenzentrum</a:t>
            </a:r>
            <a:endParaRPr lang="de-DE" sz="54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7" name="Grafik 6"/>
          <p:cNvPicPr>
            <a:picLocks noChangeAspect="1"/>
          </p:cNvPicPr>
          <p:nvPr/>
        </p:nvPicPr>
        <p:blipFill>
          <a:blip r:embed="rId3">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263131" y="170332"/>
            <a:ext cx="1029835" cy="1182403"/>
          </a:xfrm>
          <a:prstGeom prst="rect">
            <a:avLst/>
          </a:prstGeom>
        </p:spPr>
      </p:pic>
    </p:spTree>
    <p:extLst>
      <p:ext uri="{BB962C8B-B14F-4D97-AF65-F5344CB8AC3E}">
        <p14:creationId xmlns:p14="http://schemas.microsoft.com/office/powerpoint/2010/main" val="926317748"/>
      </p:ext>
    </p:extLst>
  </p:cSld>
  <p:clrMapOvr>
    <a:masterClrMapping/>
  </p:clrMapOvr>
  <p:transition spd="slow" advTm="31704">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1658" y="2155823"/>
            <a:ext cx="11363498" cy="4533901"/>
          </a:xfrm>
          <a:ln/>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buNone/>
            </a:pPr>
            <a:r>
              <a:rPr lang="de-DE" dirty="0">
                <a:ln w="0"/>
                <a:solidFill>
                  <a:schemeClr val="accent6">
                    <a:lumMod val="50000"/>
                  </a:schemeClr>
                </a:solidFill>
                <a:effectLst>
                  <a:outerShdw blurRad="38100" dist="19050" dir="2700000" algn="tl" rotWithShape="0">
                    <a:schemeClr val="dk1">
                      <a:alpha val="40000"/>
                    </a:schemeClr>
                  </a:outerShdw>
                </a:effectLst>
              </a:rPr>
              <a:t>	AL = 8 ECTS </a:t>
            </a:r>
            <a:r>
              <a:rPr lang="de-DE" dirty="0">
                <a:ln w="0"/>
                <a:solidFill>
                  <a:schemeClr val="accent6">
                    <a:lumMod val="50000"/>
                  </a:schemeClr>
                </a:solidFill>
                <a:effectLst>
                  <a:outerShdw blurRad="38100" dist="19050" dir="2700000" algn="tl" rotWithShape="0">
                    <a:schemeClr val="dk1">
                      <a:alpha val="40000"/>
                    </a:schemeClr>
                  </a:outerShdw>
                </a:effectLst>
                <a:sym typeface="Wingdings" panose="05000000000000000000" pitchFamily="2" charset="2"/>
              </a:rPr>
              <a:t>zum Bestehen des Ba</a:t>
            </a:r>
            <a:r>
              <a:rPr lang="de-DE" dirty="0">
                <a:ln w="0"/>
                <a:solidFill>
                  <a:schemeClr val="accent6">
                    <a:lumMod val="50000"/>
                  </a:schemeClr>
                </a:solidFill>
                <a:effectLst>
                  <a:outerShdw blurRad="38100" dist="19050" dir="2700000" algn="tl" rotWithShape="0">
                    <a:schemeClr val="dk1">
                      <a:alpha val="40000"/>
                    </a:schemeClr>
                  </a:outerShdw>
                </a:effectLst>
              </a:rPr>
              <a:t>chelorabschlusses </a:t>
            </a:r>
            <a:r>
              <a:rPr lang="de-DE" dirty="0" err="1">
                <a:ln w="0"/>
                <a:solidFill>
                  <a:schemeClr val="accent6">
                    <a:lumMod val="50000"/>
                  </a:schemeClr>
                </a:solidFill>
                <a:effectLst>
                  <a:outerShdw blurRad="38100" dist="19050" dir="2700000" algn="tl" rotWithShape="0">
                    <a:schemeClr val="dk1">
                      <a:alpha val="40000"/>
                    </a:schemeClr>
                  </a:outerShdw>
                </a:effectLst>
              </a:rPr>
              <a:t>ange</a:t>
            </a:r>
            <a:r>
              <a:rPr lang="de-DE" dirty="0">
                <a:ln w="0"/>
                <a:solidFill>
                  <a:schemeClr val="accent6">
                    <a:lumMod val="50000"/>
                  </a:schemeClr>
                </a:solidFill>
                <a:effectLst>
                  <a:outerShdw blurRad="38100" dist="19050" dir="2700000" algn="tl" rotWithShape="0">
                    <a:schemeClr val="dk1">
                      <a:alpha val="40000"/>
                    </a:schemeClr>
                  </a:outerShdw>
                </a:effectLst>
              </a:rPr>
              <a:t>-	rechnet für voruniversitären</a:t>
            </a:r>
            <a:r>
              <a:rPr lang="de-DE" dirty="0">
                <a:ln w="0"/>
                <a:solidFill>
                  <a:schemeClr val="accent6">
                    <a:lumMod val="50000"/>
                  </a:schemeClr>
                </a:solidFill>
                <a:effectLst>
                  <a:outerShdw blurRad="38100" dist="19050" dir="2700000" algn="tl" rotWithShape="0">
                    <a:schemeClr val="dk1">
                      <a:alpha val="40000"/>
                    </a:schemeClr>
                  </a:outerShdw>
                </a:effectLst>
                <a:sym typeface="Wingdings" panose="05000000000000000000" pitchFamily="2" charset="2"/>
              </a:rPr>
              <a:t> </a:t>
            </a:r>
            <a:r>
              <a:rPr lang="de-DE" dirty="0">
                <a:ln w="0"/>
                <a:solidFill>
                  <a:schemeClr val="accent6">
                    <a:lumMod val="50000"/>
                  </a:schemeClr>
                </a:solidFill>
                <a:effectLst>
                  <a:outerShdw blurRad="38100" dist="19050" dir="2700000" algn="tl" rotWithShape="0">
                    <a:schemeClr val="dk1">
                      <a:alpha val="40000"/>
                    </a:schemeClr>
                  </a:outerShdw>
                </a:effectLst>
              </a:rPr>
              <a:t>SLP 3332 von der Offizierschule</a:t>
            </a:r>
          </a:p>
          <a:p>
            <a:pPr marL="0" indent="0">
              <a:buNone/>
            </a:pPr>
            <a:endParaRPr lang="de-DE" dirty="0">
              <a:ln w="0"/>
              <a:solidFill>
                <a:schemeClr val="accent6">
                  <a:lumMod val="50000"/>
                </a:schemeClr>
              </a:solidFill>
              <a:effectLst>
                <a:outerShdw blurRad="38100" dist="19050" dir="2700000" algn="tl" rotWithShape="0">
                  <a:schemeClr val="dk1">
                    <a:alpha val="40000"/>
                  </a:schemeClr>
                </a:outerShdw>
              </a:effectLst>
            </a:endParaRPr>
          </a:p>
          <a:p>
            <a:pPr marL="0" indent="0">
              <a:buNone/>
            </a:pPr>
            <a:r>
              <a:rPr lang="de-DE" dirty="0">
                <a:ln w="0"/>
                <a:solidFill>
                  <a:schemeClr val="accent6">
                    <a:lumMod val="50000"/>
                  </a:schemeClr>
                </a:solidFill>
                <a:effectLst>
                  <a:outerShdw blurRad="38100" dist="19050" dir="2700000" algn="tl" rotWithShape="0">
                    <a:schemeClr val="dk1">
                      <a:alpha val="40000"/>
                    </a:schemeClr>
                  </a:outerShdw>
                </a:effectLst>
              </a:rPr>
              <a:t> 	unvollständiger voruniversitärer SLP 	     </a:t>
            </a:r>
            <a:r>
              <a:rPr lang="de-DE" b="1" dirty="0">
                <a:ln w="0"/>
                <a:solidFill>
                  <a:schemeClr val="accent6">
                    <a:lumMod val="50000"/>
                  </a:schemeClr>
                </a:solidFill>
                <a:effectLst>
                  <a:outerShdw blurRad="38100" dist="19050" dir="2700000" algn="tl" rotWithShape="0">
                    <a:schemeClr val="dk1">
                      <a:alpha val="40000"/>
                    </a:schemeClr>
                  </a:outerShdw>
                </a:effectLst>
              </a:rPr>
              <a:t>Nachschulung</a:t>
            </a:r>
          </a:p>
          <a:p>
            <a:pPr marL="0" indent="0">
              <a:buNone/>
            </a:pPr>
            <a:r>
              <a:rPr lang="de-DE" dirty="0"/>
              <a:t>	</a:t>
            </a:r>
          </a:p>
          <a:p>
            <a:pPr marL="0" indent="0">
              <a:buNone/>
            </a:pPr>
            <a:r>
              <a:rPr lang="de-DE" sz="2400" b="1" dirty="0">
                <a:solidFill>
                  <a:schemeClr val="accent5">
                    <a:lumMod val="50000"/>
                  </a:schemeClr>
                </a:solidFill>
              </a:rPr>
              <a:t>	Juli/ September nach 1. Studienjahr: 2 Wochen Sommerkurs</a:t>
            </a:r>
            <a:br>
              <a:rPr lang="de-DE" sz="2400" dirty="0"/>
            </a:br>
            <a:r>
              <a:rPr lang="de-DE" sz="2400" dirty="0"/>
              <a:t>	BAU, BWS, EIT, INF, KUW, ME, PSY, SOWI, SPO, WIN, WOW</a:t>
            </a:r>
            <a:endParaRPr lang="de-DE" sz="2400" b="1" dirty="0">
              <a:solidFill>
                <a:schemeClr val="accent5">
                  <a:lumMod val="50000"/>
                </a:schemeClr>
              </a:solidFill>
            </a:endParaRPr>
          </a:p>
          <a:p>
            <a:pPr marL="0" indent="0">
              <a:buNone/>
            </a:pPr>
            <a:r>
              <a:rPr lang="de-DE" sz="2400" b="1" dirty="0">
                <a:solidFill>
                  <a:schemeClr val="accent5">
                    <a:lumMod val="50000"/>
                  </a:schemeClr>
                </a:solidFill>
              </a:rPr>
              <a:t>	2. Studienjahr: </a:t>
            </a:r>
            <a:r>
              <a:rPr lang="de-DE" sz="2400" b="1" dirty="0">
                <a:solidFill>
                  <a:schemeClr val="accent6">
                    <a:lumMod val="50000"/>
                  </a:schemeClr>
                </a:solidFill>
              </a:rPr>
              <a:t>wöchentlich 90 min </a:t>
            </a:r>
            <a:br>
              <a:rPr lang="de-DE" sz="2400" dirty="0"/>
            </a:br>
            <a:r>
              <a:rPr lang="de-DE" sz="2400" dirty="0"/>
              <a:t>	AERO, HRM, LRT, MB, MM, EIT, TIKT</a:t>
            </a:r>
          </a:p>
        </p:txBody>
      </p:sp>
      <p:sp>
        <p:nvSpPr>
          <p:cNvPr id="5" name="Foliennummernplatzhalter 4"/>
          <p:cNvSpPr>
            <a:spLocks noGrp="1"/>
          </p:cNvSpPr>
          <p:nvPr>
            <p:ph type="sldNum" sz="quarter" idx="12"/>
          </p:nvPr>
        </p:nvSpPr>
        <p:spPr/>
        <p:txBody>
          <a:bodyPr/>
          <a:lstStyle/>
          <a:p>
            <a:fld id="{11A71338-8BA2-4C79-A6C5-5A8E30081D0C}" type="slidenum">
              <a:rPr lang="en-US" smtClean="0"/>
              <a:t>6</a:t>
            </a:fld>
            <a:endParaRPr lang="en-US"/>
          </a:p>
        </p:txBody>
      </p:sp>
      <p:sp>
        <p:nvSpPr>
          <p:cNvPr id="23" name="Titel 22"/>
          <p:cNvSpPr>
            <a:spLocks noGrp="1"/>
          </p:cNvSpPr>
          <p:nvPr>
            <p:ph type="title"/>
          </p:nvPr>
        </p:nvSpPr>
        <p:spPr>
          <a:xfrm>
            <a:off x="457200" y="365125"/>
            <a:ext cx="11456894" cy="1325563"/>
          </a:xfrm>
          <a:prstGeom prst="rect">
            <a:avLst/>
          </a:prstGeom>
          <a:noFill/>
          <a:ln>
            <a:solidFill>
              <a:schemeClr val="accent6">
                <a:lumMod val="50000"/>
              </a:schemeClr>
            </a:solidFill>
          </a:ln>
        </p:spPr>
        <p:txBody>
          <a:bodyPr vert="horz"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1. Nachschulungen für </a:t>
            </a:r>
            <a:r>
              <a:rPr lang="de-DE" u="sng" dirty="0">
                <a:ln w="0"/>
                <a:solidFill>
                  <a:schemeClr val="accent6">
                    <a:lumMod val="50000"/>
                  </a:schemeClr>
                </a:solidFill>
                <a:effectLst>
                  <a:outerShdw blurRad="38100" dist="19050" dir="2700000" algn="tl" rotWithShape="0">
                    <a:schemeClr val="dk1">
                      <a:alpha val="40000"/>
                    </a:schemeClr>
                  </a:outerShdw>
                </a:effectLst>
              </a:rPr>
              <a:t>vor</a:t>
            </a:r>
            <a:r>
              <a:rPr lang="de-DE" dirty="0">
                <a:ln w="0"/>
                <a:solidFill>
                  <a:schemeClr val="accent6">
                    <a:lumMod val="50000"/>
                  </a:schemeClr>
                </a:solidFill>
                <a:effectLst>
                  <a:outerShdw blurRad="38100" dist="19050" dir="2700000" algn="tl" rotWithShape="0">
                    <a:schemeClr val="dk1">
                      <a:alpha val="40000"/>
                    </a:schemeClr>
                  </a:outerShdw>
                </a:effectLst>
              </a:rPr>
              <a:t>universitäre anrechenbare Leistung (AL)</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22" name="Picture 2" descr="Os 4 Pilares do Music Business (E Porque eles são tão importantes)."/>
          <p:cNvPicPr>
            <a:picLocks noChangeAspect="1" noChangeArrowheads="1"/>
          </p:cNvPicPr>
          <p:nvPr/>
        </p:nvPicPr>
        <p:blipFill rotWithShape="1">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73114"/>
          <a:stretch/>
        </p:blipFill>
        <p:spPr bwMode="auto">
          <a:xfrm>
            <a:off x="527444" y="-203512"/>
            <a:ext cx="699861" cy="2126768"/>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Schließen mit einfarbiger Füllung">
            <a:extLst>
              <a:ext uri="{FF2B5EF4-FFF2-40B4-BE49-F238E27FC236}">
                <a16:creationId xmlns:a16="http://schemas.microsoft.com/office/drawing/2014/main" id="{F8D99D2D-5DDC-41EC-A473-216F12A61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366" y="3693379"/>
            <a:ext cx="528758" cy="528758"/>
          </a:xfrm>
          <a:prstGeom prst="rect">
            <a:avLst/>
          </a:prstGeom>
        </p:spPr>
      </p:pic>
      <p:pic>
        <p:nvPicPr>
          <p:cNvPr id="10" name="Grafik 9" descr="Häkchen mit einfarbiger Füllung">
            <a:extLst>
              <a:ext uri="{FF2B5EF4-FFF2-40B4-BE49-F238E27FC236}">
                <a16:creationId xmlns:a16="http://schemas.microsoft.com/office/drawing/2014/main" id="{1A2CA1EF-649E-4161-85E4-F2B98F7CF1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185" y="2202333"/>
            <a:ext cx="579120" cy="579120"/>
          </a:xfrm>
          <a:prstGeom prst="rect">
            <a:avLst/>
          </a:prstGeom>
        </p:spPr>
      </p:pic>
      <p:sp>
        <p:nvSpPr>
          <p:cNvPr id="16" name="Pfeil: nach rechts 15">
            <a:extLst>
              <a:ext uri="{FF2B5EF4-FFF2-40B4-BE49-F238E27FC236}">
                <a16:creationId xmlns:a16="http://schemas.microsoft.com/office/drawing/2014/main" id="{FEE4658E-496E-4162-BD2A-263020E71E0F}"/>
              </a:ext>
            </a:extLst>
          </p:cNvPr>
          <p:cNvSpPr/>
          <p:nvPr/>
        </p:nvSpPr>
        <p:spPr>
          <a:xfrm>
            <a:off x="7459287" y="3783190"/>
            <a:ext cx="670560" cy="34913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9013392"/>
      </p:ext>
    </p:extLst>
  </p:cSld>
  <p:clrMapOvr>
    <a:masterClrMapping/>
  </p:clrMapOvr>
  <p:transition spd="slow" advTm="31704">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1829906" y="582903"/>
            <a:ext cx="8044515" cy="6058527"/>
            <a:chOff x="1829906" y="582903"/>
            <a:chExt cx="8044515" cy="6058527"/>
          </a:xfrm>
        </p:grpSpPr>
        <p:pic>
          <p:nvPicPr>
            <p:cNvPr id="4" name="Picture 2" descr="Os 4 Pilares do Music Business (E Porque eles são tão importantes)."/>
            <p:cNvPicPr>
              <a:picLocks noChangeAspect="1" noChangeArrowheads="1"/>
            </p:cNvPicPr>
            <p:nvPr/>
          </p:nvPicPr>
          <p:blipFill>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29906" y="582903"/>
              <a:ext cx="8044515" cy="6058527"/>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3845192" y="1218745"/>
              <a:ext cx="4013941" cy="707886"/>
            </a:xfrm>
            <a:prstGeom prst="rect">
              <a:avLst/>
            </a:prstGeom>
            <a:solidFill>
              <a:schemeClr val="accent2"/>
            </a:solidFill>
            <a:ln w="28575">
              <a:solidFill>
                <a:schemeClr val="accent6">
                  <a:lumMod val="50000"/>
                </a:schemeClr>
              </a:solidFill>
            </a:ln>
          </p:spPr>
          <p:txBody>
            <a:bodyPr wrap="square" lIns="91440" tIns="45720" rIns="91440" bIns="45720">
              <a:spAutoFit/>
            </a:bodyPr>
            <a:lstStyle/>
            <a:p>
              <a:pPr algn="ctr"/>
              <a:r>
                <a:rPr lang="de-DE" sz="4000" dirty="0">
                  <a:ln w="0"/>
                  <a:solidFill>
                    <a:schemeClr val="accent6">
                      <a:lumMod val="50000"/>
                    </a:schemeClr>
                  </a:solidFill>
                  <a:effectLst>
                    <a:outerShdw blurRad="38100" dist="19050" dir="2700000" algn="tl" rotWithShape="0">
                      <a:schemeClr val="dk1">
                        <a:alpha val="40000"/>
                      </a:schemeClr>
                    </a:outerShdw>
                  </a:effectLst>
                </a:rPr>
                <a:t>Sprachenzentrum</a:t>
              </a:r>
              <a:endParaRPr lang="de-DE" sz="540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7" name="Rechteck 6"/>
            <p:cNvSpPr/>
            <p:nvPr/>
          </p:nvSpPr>
          <p:spPr>
            <a:xfrm rot="5400000">
              <a:off x="4327241" y="2224101"/>
              <a:ext cx="1046440" cy="3822571"/>
            </a:xfrm>
            <a:prstGeom prst="rect">
              <a:avLst/>
            </a:prstGeom>
            <a:solidFill>
              <a:schemeClr val="accent2"/>
            </a:solidFill>
            <a:ln w="28575">
              <a:solidFill>
                <a:schemeClr val="accent6">
                  <a:lumMod val="50000"/>
                </a:schemeClr>
              </a:solidFill>
            </a:ln>
          </p:spPr>
          <p:txBody>
            <a:bodyPr vert="vert270" wrap="square" lIns="91440" tIns="45720" rIns="91440" bIns="45720">
              <a:spAutoFit/>
            </a:bodyPr>
            <a:lstStyle/>
            <a:p>
              <a:pPr algn="ctr"/>
              <a:r>
                <a:rPr lang="de-DE" sz="2800" dirty="0">
                  <a:ln w="0"/>
                  <a:solidFill>
                    <a:schemeClr val="accent6">
                      <a:lumMod val="50000"/>
                    </a:schemeClr>
                  </a:solidFill>
                  <a:effectLst>
                    <a:outerShdw blurRad="38100" dist="19050" dir="2700000" algn="tl" rotWithShape="0">
                      <a:schemeClr val="dk1">
                        <a:alpha val="40000"/>
                      </a:schemeClr>
                    </a:outerShdw>
                  </a:effectLst>
                </a:rPr>
                <a:t>Universitäre militärische Pflichtsprachausbildung</a:t>
              </a:r>
            </a:p>
          </p:txBody>
        </p:sp>
      </p:grpSp>
      <p:pic>
        <p:nvPicPr>
          <p:cNvPr id="6" name="Grafik 5">
            <a:extLst>
              <a:ext uri="{FF2B5EF4-FFF2-40B4-BE49-F238E27FC236}">
                <a16:creationId xmlns:a16="http://schemas.microsoft.com/office/drawing/2014/main" id="{F1B93C1F-A807-4C1C-9D91-DCEA97C353A5}"/>
              </a:ext>
            </a:extLst>
          </p:cNvPr>
          <p:cNvPicPr>
            <a:picLocks noChangeAspect="1"/>
          </p:cNvPicPr>
          <p:nvPr/>
        </p:nvPicPr>
        <p:blipFill>
          <a:blip r:embed="rId3">
            <a:clrChange>
              <a:clrFrom>
                <a:srgbClr val="EEF3F9"/>
              </a:clrFrom>
              <a:clrTo>
                <a:srgbClr val="EEF3F9">
                  <a:alpha val="0"/>
                </a:srgbClr>
              </a:clrTo>
            </a:clrChange>
            <a:extLst>
              <a:ext uri="{28A0092B-C50C-407E-A947-70E740481C1C}">
                <a14:useLocalDpi xmlns:a14="http://schemas.microsoft.com/office/drawing/2010/main" val="0"/>
              </a:ext>
            </a:extLst>
          </a:blip>
          <a:stretch>
            <a:fillRect/>
          </a:stretch>
        </p:blipFill>
        <p:spPr>
          <a:xfrm>
            <a:off x="263131" y="170332"/>
            <a:ext cx="1029835" cy="1182403"/>
          </a:xfrm>
          <a:prstGeom prst="rect">
            <a:avLst/>
          </a:prstGeom>
        </p:spPr>
      </p:pic>
    </p:spTree>
    <p:extLst>
      <p:ext uri="{BB962C8B-B14F-4D97-AF65-F5344CB8AC3E}">
        <p14:creationId xmlns:p14="http://schemas.microsoft.com/office/powerpoint/2010/main" val="1834930096"/>
      </p:ext>
    </p:extLst>
  </p:cSld>
  <p:clrMapOvr>
    <a:masterClrMapping/>
  </p:clrMapOvr>
  <p:transition spd="slow" advTm="31704">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1A71338-8BA2-4C79-A6C5-5A8E30081D0C}" type="slidenum">
              <a:rPr lang="en-US" smtClean="0"/>
              <a:t>8</a:t>
            </a:fld>
            <a:endParaRPr lang="en-US"/>
          </a:p>
        </p:txBody>
      </p:sp>
      <p:sp>
        <p:nvSpPr>
          <p:cNvPr id="23" name="Titel 22"/>
          <p:cNvSpPr>
            <a:spLocks noGrp="1"/>
          </p:cNvSpPr>
          <p:nvPr>
            <p:ph type="title"/>
          </p:nvPr>
        </p:nvSpPr>
        <p:spPr>
          <a:xfrm>
            <a:off x="457200" y="372343"/>
            <a:ext cx="10722932" cy="1311128"/>
          </a:xfrm>
          <a:prstGeom prst="rect">
            <a:avLst/>
          </a:prstGeom>
          <a:noFill/>
          <a:ln>
            <a:solidFill>
              <a:schemeClr val="accent6">
                <a:lumMod val="50000"/>
              </a:schemeClr>
            </a:solidFill>
          </a:ln>
        </p:spPr>
        <p:txBody>
          <a:bodyPr vert="horz"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2. Universitäre militärische Pflichtsprachausbildung</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Os 4 Pilares do Music Business (E Porque eles são tão importantes)."/>
          <p:cNvPicPr>
            <a:picLocks noChangeAspect="1" noChangeArrowheads="1"/>
          </p:cNvPicPr>
          <p:nvPr/>
        </p:nvPicPr>
        <p:blipFill rotWithShape="1">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25139" r="49142"/>
          <a:stretch/>
        </p:blipFill>
        <p:spPr bwMode="auto">
          <a:xfrm>
            <a:off x="808134" y="50959"/>
            <a:ext cx="615092" cy="1953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Inhaltsplatzhalter 2">
            <a:extLst>
              <a:ext uri="{FF2B5EF4-FFF2-40B4-BE49-F238E27FC236}">
                <a16:creationId xmlns:a16="http://schemas.microsoft.com/office/drawing/2014/main" id="{20432521-D9FD-4846-9219-240CB6BD57C7}"/>
              </a:ext>
            </a:extLst>
          </p:cNvPr>
          <p:cNvGraphicFramePr>
            <a:graphicFrameLocks/>
          </p:cNvGraphicFramePr>
          <p:nvPr>
            <p:extLst>
              <p:ext uri="{D42A27DB-BD31-4B8C-83A1-F6EECF244321}">
                <p14:modId xmlns:p14="http://schemas.microsoft.com/office/powerpoint/2010/main" val="130022843"/>
              </p:ext>
            </p:extLst>
          </p:nvPr>
        </p:nvGraphicFramePr>
        <p:xfrm>
          <a:off x="1574662" y="1797860"/>
          <a:ext cx="9042676" cy="4891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9" descr="Klassenzimmer mit einfarbiger Füllung">
            <a:extLst>
              <a:ext uri="{FF2B5EF4-FFF2-40B4-BE49-F238E27FC236}">
                <a16:creationId xmlns:a16="http://schemas.microsoft.com/office/drawing/2014/main" id="{8F8F5FA3-2784-4F7F-8BB2-BD62DFE158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12779" y="3311971"/>
            <a:ext cx="622721" cy="622721"/>
          </a:xfrm>
          <a:prstGeom prst="rect">
            <a:avLst/>
          </a:prstGeom>
        </p:spPr>
      </p:pic>
    </p:spTree>
    <p:extLst>
      <p:ext uri="{BB962C8B-B14F-4D97-AF65-F5344CB8AC3E}">
        <p14:creationId xmlns:p14="http://schemas.microsoft.com/office/powerpoint/2010/main" val="74770589"/>
      </p:ext>
    </p:extLst>
  </p:cSld>
  <p:clrMapOvr>
    <a:masterClrMapping/>
  </p:clrMapOvr>
  <p:transition spd="slow" advTm="31704">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1A71338-8BA2-4C79-A6C5-5A8E30081D0C}" type="slidenum">
              <a:rPr lang="en-US" smtClean="0"/>
              <a:t>9</a:t>
            </a:fld>
            <a:endParaRPr lang="en-US"/>
          </a:p>
        </p:txBody>
      </p:sp>
      <p:sp>
        <p:nvSpPr>
          <p:cNvPr id="23" name="Titel 22"/>
          <p:cNvSpPr>
            <a:spLocks noGrp="1"/>
          </p:cNvSpPr>
          <p:nvPr>
            <p:ph type="title"/>
          </p:nvPr>
        </p:nvSpPr>
        <p:spPr>
          <a:xfrm>
            <a:off x="457200" y="372343"/>
            <a:ext cx="10722932" cy="1311128"/>
          </a:xfrm>
          <a:prstGeom prst="rect">
            <a:avLst/>
          </a:prstGeom>
          <a:noFill/>
          <a:ln>
            <a:solidFill>
              <a:schemeClr val="accent6">
                <a:lumMod val="50000"/>
              </a:schemeClr>
            </a:solidFill>
          </a:ln>
        </p:spPr>
        <p:txBody>
          <a:bodyPr vert="horz" wrap="square" lIns="91440" tIns="45720" rIns="91440" bIns="45720">
            <a:spAutoFit/>
          </a:bodyPr>
          <a:lstStyle/>
          <a:p>
            <a:pPr algn="ctr"/>
            <a:r>
              <a:rPr lang="de-DE" dirty="0">
                <a:ln w="0"/>
                <a:solidFill>
                  <a:schemeClr val="accent6">
                    <a:lumMod val="50000"/>
                  </a:schemeClr>
                </a:solidFill>
                <a:effectLst>
                  <a:outerShdw blurRad="38100" dist="19050" dir="2700000" algn="tl" rotWithShape="0">
                    <a:schemeClr val="dk1">
                      <a:alpha val="40000"/>
                    </a:schemeClr>
                  </a:outerShdw>
                </a:effectLst>
              </a:rPr>
              <a:t>2. Universitäre militärische Pflichtsprachausbildung</a:t>
            </a:r>
            <a:endParaRPr lang="de-DE" sz="280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Os 4 Pilares do Music Business (E Porque eles são tão importantes)."/>
          <p:cNvPicPr>
            <a:picLocks noChangeAspect="1" noChangeArrowheads="1"/>
          </p:cNvPicPr>
          <p:nvPr/>
        </p:nvPicPr>
        <p:blipFill rotWithShape="1">
          <a:blip r:embed="rId2">
            <a:clrChange>
              <a:clrFrom>
                <a:srgbClr val="FEFFFF"/>
              </a:clrFrom>
              <a:clrTo>
                <a:srgbClr val="FE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25139" r="49142"/>
          <a:stretch/>
        </p:blipFill>
        <p:spPr bwMode="auto">
          <a:xfrm>
            <a:off x="808134" y="50959"/>
            <a:ext cx="615092" cy="1953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Inhaltsplatzhalter 2">
            <a:extLst>
              <a:ext uri="{FF2B5EF4-FFF2-40B4-BE49-F238E27FC236}">
                <a16:creationId xmlns:a16="http://schemas.microsoft.com/office/drawing/2014/main" id="{9633BFC5-8E51-4941-8E17-EC6E7D111D73}"/>
              </a:ext>
            </a:extLst>
          </p:cNvPr>
          <p:cNvGraphicFramePr>
            <a:graphicFrameLocks noGrp="1"/>
          </p:cNvGraphicFramePr>
          <p:nvPr>
            <p:ph idx="1"/>
            <p:extLst>
              <p:ext uri="{D42A27DB-BD31-4B8C-83A1-F6EECF244321}">
                <p14:modId xmlns:p14="http://schemas.microsoft.com/office/powerpoint/2010/main" val="1185108043"/>
              </p:ext>
            </p:extLst>
          </p:nvPr>
        </p:nvGraphicFramePr>
        <p:xfrm>
          <a:off x="2334677" y="1827734"/>
          <a:ext cx="7409398" cy="46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725248"/>
      </p:ext>
    </p:extLst>
  </p:cSld>
  <p:clrMapOvr>
    <a:masterClrMapping/>
  </p:clrMapOvr>
  <p:transition spd="slow" advTm="31704">
    <p:wipe/>
  </p:transition>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Sine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675</Words>
  <Application>Microsoft Office PowerPoint</Application>
  <PresentationFormat>Breitbild</PresentationFormat>
  <Paragraphs>162</Paragraphs>
  <Slides>26</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26</vt:i4>
      </vt:variant>
    </vt:vector>
  </HeadingPairs>
  <TitlesOfParts>
    <vt:vector size="33" baseType="lpstr">
      <vt:lpstr>Arial</vt:lpstr>
      <vt:lpstr>Avenir Next LT Pro</vt:lpstr>
      <vt:lpstr>Calibri</vt:lpstr>
      <vt:lpstr>Calibri Light</vt:lpstr>
      <vt:lpstr>Posterama</vt:lpstr>
      <vt:lpstr>SineVTI</vt:lpstr>
      <vt:lpstr>Office</vt:lpstr>
      <vt:lpstr>PowerPoint-Präsentation</vt:lpstr>
      <vt:lpstr>PowerPoint-Präsentation</vt:lpstr>
      <vt:lpstr>Agenda </vt:lpstr>
      <vt:lpstr>PowerPoint-Präsentation</vt:lpstr>
      <vt:lpstr>PowerPoint-Präsentation</vt:lpstr>
      <vt:lpstr>1. Nachschulungen für voruniversitäre anrechenbare Leistung (AL)</vt:lpstr>
      <vt:lpstr>PowerPoint-Präsentation</vt:lpstr>
      <vt:lpstr>2. Universitäre militärische Pflichtsprachausbildung</vt:lpstr>
      <vt:lpstr>2. Universitäre militärische Pflichtsprachausbildung</vt:lpstr>
      <vt:lpstr>2. Universitäre militärische Pflichtsprachausbildung</vt:lpstr>
      <vt:lpstr>PowerPoint-Präsentation</vt:lpstr>
      <vt:lpstr>3. Modulkurse und Fachsprache</vt:lpstr>
      <vt:lpstr>PowerPoint-Präsentation</vt:lpstr>
      <vt:lpstr>4. Sprachweiterbildung </vt:lpstr>
      <vt:lpstr>4. Sprachweiterbildung </vt:lpstr>
      <vt:lpstr>Agenda </vt:lpstr>
      <vt:lpstr>PowerPoint-Präsentation</vt:lpstr>
      <vt:lpstr>Agenda </vt:lpstr>
      <vt:lpstr>ÜVAS</vt:lpstr>
      <vt:lpstr>ÜVAS</vt:lpstr>
      <vt:lpstr>Agenda </vt:lpstr>
      <vt:lpstr>PowerPoint-Präsentation</vt:lpstr>
      <vt:lpstr>Sprechzeiten</vt:lpstr>
      <vt:lpstr>PowerPoint-Präsentation</vt:lpstr>
      <vt:lpstr>E-Mail Signatur</vt:lpstr>
      <vt:lpstr>Alles Gute und einen  erfolgreichen Einstieg in Ihr Studium und Ihre  Sprachenausbildung!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Sprachenzentrum  Universität der Bundeswehr München</dc:title>
  <dc:creator>Lehrer 358504_1</dc:creator>
  <cp:lastModifiedBy>spraz</cp:lastModifiedBy>
  <cp:revision>58</cp:revision>
  <dcterms:created xsi:type="dcterms:W3CDTF">2023-09-25T07:30:52Z</dcterms:created>
  <dcterms:modified xsi:type="dcterms:W3CDTF">2024-09-26T10:43:02Z</dcterms:modified>
</cp:coreProperties>
</file>