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5" roundtripDataSignature="AMtx7miHxvVtdYLdujhyxt9LA6Y9aqcB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B0D87B5-5A39-4A0C-B5A8-576684D0858B}">
  <a:tblStyle styleId="{6B0D87B5-5A39-4A0C-B5A8-576684D0858B}" styleName="Table_0">
    <a:wholeTbl>
      <a:tcTxStyle b="off" i="off">
        <a:font>
          <a:latin typeface="Avenir Next LT Pro"/>
          <a:ea typeface="Avenir Next LT Pro"/>
          <a:cs typeface="Avenir Next LT Pro"/>
        </a:font>
        <a:schemeClr val="lt1"/>
      </a:tcTxStyle>
      <a:tcStyle>
        <a:tcBdr>
          <a:left>
            <a:ln cap="flat" cmpd="sng" w="9525">
              <a:solidFill>
                <a:srgbClr val="F2D1C1"/>
              </a:solidFill>
              <a:prstDash val="solid"/>
              <a:round/>
              <a:headEnd len="sm" w="sm" type="none"/>
              <a:tailEnd len="sm" w="sm" type="none"/>
            </a:ln>
          </a:left>
          <a:right>
            <a:ln cap="flat" cmpd="sng" w="9525">
              <a:solidFill>
                <a:srgbClr val="F2D1C1"/>
              </a:solidFill>
              <a:prstDash val="solid"/>
              <a:round/>
              <a:headEnd len="sm" w="sm" type="none"/>
              <a:tailEnd len="sm" w="sm" type="none"/>
            </a:ln>
          </a:right>
          <a:top>
            <a:ln cap="flat" cmpd="sng" w="9525">
              <a:solidFill>
                <a:srgbClr val="F2D1C1"/>
              </a:solidFill>
              <a:prstDash val="solid"/>
              <a:round/>
              <a:headEnd len="sm" w="sm" type="none"/>
              <a:tailEnd len="sm" w="sm" type="none"/>
            </a:ln>
          </a:top>
          <a:bottom>
            <a:ln cap="flat" cmpd="sng" w="9525">
              <a:solidFill>
                <a:srgbClr val="F2D1C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lt1">
              <a:alpha val="20000"/>
            </a:schemeClr>
          </a:solidFill>
        </a:fill>
      </a:tcStyle>
    </a:band1H>
    <a:band2H>
      <a:tcTxStyle/>
    </a:band2H>
    <a:band1V>
      <a:tcTxStyle/>
      <a:tcStyle>
        <a:fill>
          <a:solidFill>
            <a:schemeClr val="lt1">
              <a:alpha val="20000"/>
            </a:schemeClr>
          </a:solidFill>
        </a:fill>
      </a:tcStyle>
    </a:band1V>
    <a:band2V>
      <a:tcTxStyle/>
    </a:band2V>
    <a:lastCol>
      <a:tcTxStyle b="on" i="off"/>
      <a:tcStyle>
        <a:tcBdr>
          <a:left>
            <a:ln cap="flat" cmpd="sng" w="9525">
              <a:solidFill>
                <a:schemeClr val="lt1"/>
              </a:solidFill>
              <a:prstDash val="solid"/>
              <a:round/>
              <a:headEnd len="sm" w="sm" type="none"/>
              <a:tailEnd len="sm" w="sm" type="none"/>
            </a:ln>
          </a:left>
        </a:tcBdr>
      </a:tcStyle>
    </a:lastCol>
    <a:firstCol>
      <a:tcTxStyle b="on" i="off"/>
      <a:tcStyle>
        <a:tcBdr>
          <a:right>
            <a:ln cap="flat" cmpd="sng" w="9525">
              <a:solidFill>
                <a:schemeClr val="lt1"/>
              </a:solidFill>
              <a:prstDash val="solid"/>
              <a:round/>
              <a:headEnd len="sm" w="sm" type="none"/>
              <a:tailEnd len="sm" w="sm" type="none"/>
            </a:ln>
          </a:right>
        </a:tcBdr>
      </a:tcStyle>
    </a:firstCol>
    <a:lastRow>
      <a:tcTxStyle b="on" i="off"/>
      <a:tcStyle>
        <a:tcBdr>
          <a:top>
            <a:ln cap="flat" cmpd="sng" w="9525">
              <a:solidFill>
                <a:schemeClr val="lt1"/>
              </a:solidFill>
              <a:prstDash val="solid"/>
              <a:round/>
              <a:headEnd len="sm" w="sm" type="none"/>
              <a:tailEnd len="sm" w="sm" type="none"/>
            </a:ln>
          </a:top>
        </a:tcBdr>
        <a:fill>
          <a:solidFill>
            <a:srgbClr val="FFFFFF">
              <a:alpha val="0"/>
            </a:srgbClr>
          </a:solidFill>
        </a:fill>
      </a:tcStyle>
    </a:lastRow>
    <a:seCell>
      <a:tcTxStyle/>
      <a:tcStyle>
        <a:tcBdr>
          <a:left>
            <a:ln cap="flat" cmpd="sng" w="9525">
              <a:solidFill>
                <a:srgbClr val="000000">
                  <a:alpha val="0"/>
                </a:srgbClr>
              </a:solidFill>
              <a:prstDash val="solid"/>
              <a:round/>
              <a:headEnd len="sm" w="sm" type="none"/>
              <a:tailEnd len="sm" w="sm" type="none"/>
            </a:ln>
          </a:left>
          <a:top>
            <a:ln cap="flat" cmpd="sng" w="9525">
              <a:solidFill>
                <a:srgbClr val="000000">
                  <a:alpha val="0"/>
                </a:srgbClr>
              </a:solidFill>
              <a:prstDash val="solid"/>
              <a:round/>
              <a:headEnd len="sm" w="sm" type="none"/>
              <a:tailEnd len="sm" w="sm" type="none"/>
            </a:ln>
          </a:top>
        </a:tcBdr>
      </a:tcStyle>
    </a:seCell>
    <a:swCell>
      <a:tcTxStyle/>
      <a:tcStyle>
        <a:tcBdr>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tcBdr>
      </a:tcStyle>
    </a:swCell>
    <a:firstRow>
      <a:tcTxStyle b="on" i="off"/>
      <a:tcStyle>
        <a:tcBdr>
          <a:bottom>
            <a:ln cap="flat" cmpd="sng" w="9525">
              <a:solidFill>
                <a:schemeClr val="lt1"/>
              </a:solidFill>
              <a:prstDash val="solid"/>
              <a:round/>
              <a:headEnd len="sm" w="sm" type="none"/>
              <a:tailEnd len="sm" w="sm" type="none"/>
            </a:ln>
          </a:bottom>
        </a:tcBdr>
        <a:fill>
          <a:solidFill>
            <a:srgbClr val="FFFFFF">
              <a:alpha val="0"/>
            </a:srgbClr>
          </a:solidFill>
        </a:fill>
      </a:tcStyle>
    </a:firstRow>
    <a:neCell>
      <a:tcTxStyle/>
      <a:tcStyle>
        <a:tcBdr>
          <a:bottom>
            <a:ln cap="flat" cmpd="sng" w="9525">
              <a:solidFill>
                <a:srgbClr val="000000">
                  <a:alpha val="0"/>
                </a:srgbClr>
              </a:solidFill>
              <a:prstDash val="solid"/>
              <a:round/>
              <a:headEnd len="sm" w="sm" type="none"/>
              <a:tailEnd len="sm" w="sm" type="none"/>
            </a:ln>
          </a:bottom>
        </a:tcBdr>
      </a:tc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customschemas.google.com/relationships/presentationmetadata" Target="meta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2" name="Google Shape;57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2" marL="1200150" rtl="0" algn="l">
              <a:spcBef>
                <a:spcPts val="0"/>
              </a:spcBef>
              <a:spcAft>
                <a:spcPts val="0"/>
              </a:spcAft>
              <a:buNone/>
            </a:pPr>
            <a:r>
              <a:t/>
            </a:r>
            <a:endParaRPr sz="1400">
              <a:latin typeface="Arial"/>
              <a:ea typeface="Arial"/>
              <a:cs typeface="Arial"/>
              <a:sym typeface="Arial"/>
            </a:endParaRPr>
          </a:p>
          <a:p>
            <a:pPr indent="-342900" lvl="0" marL="342900" rtl="0" algn="l">
              <a:spcBef>
                <a:spcPts val="0"/>
              </a:spcBef>
              <a:spcAft>
                <a:spcPts val="0"/>
              </a:spcAft>
              <a:buNone/>
            </a:pPr>
            <a:r>
              <a:t/>
            </a:r>
            <a:endParaRPr sz="1400">
              <a:latin typeface="Arial"/>
              <a:ea typeface="Arial"/>
              <a:cs typeface="Arial"/>
              <a:sym typeface="Arial"/>
            </a:endParaRPr>
          </a:p>
        </p:txBody>
      </p:sp>
      <p:sp>
        <p:nvSpPr>
          <p:cNvPr id="573" name="Google Shape;573;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7" name="Google Shape;58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2" marL="1200150" marR="0" rtl="0" algn="l">
              <a:lnSpc>
                <a:spcPct val="100000"/>
              </a:lnSpc>
              <a:spcBef>
                <a:spcPts val="0"/>
              </a:spcBef>
              <a:spcAft>
                <a:spcPts val="0"/>
              </a:spcAft>
              <a:buClr>
                <a:schemeClr val="dk1"/>
              </a:buClr>
              <a:buSzPts val="1200"/>
              <a:buFont typeface="Calibri"/>
              <a:buNone/>
            </a:pPr>
            <a:r>
              <a:rPr lang="de-DE" sz="1200"/>
              <a:t>*Die farbliche Markierung in ÜVAS erfolgt immer in der Reihenfolge gelb, grün, orange, hellgrün… und wird automatisch der als nächstes erfassten Prüfungskategorie zugeteilt. Die Farben sind nicht spezifisch für eine Prüfungskategorie. Wer keine anrechenbare Leistung nachholen muss, hat daher meist grüne Einträge für das NATO-SLP in Englisch oder Französisch, je nachdem, welche Sprache zuerst erfasst wird.</a:t>
            </a:r>
            <a:endParaRPr/>
          </a:p>
          <a:p>
            <a:pPr indent="-285750" lvl="2" marL="1200150" rtl="0" algn="l">
              <a:spcBef>
                <a:spcPts val="0"/>
              </a:spcBef>
              <a:spcAft>
                <a:spcPts val="0"/>
              </a:spcAft>
              <a:buNone/>
            </a:pPr>
            <a:r>
              <a:t/>
            </a:r>
            <a:endParaRPr sz="1300">
              <a:latin typeface="Arial"/>
              <a:ea typeface="Arial"/>
              <a:cs typeface="Arial"/>
              <a:sym typeface="Arial"/>
            </a:endParaRPr>
          </a:p>
        </p:txBody>
      </p:sp>
      <p:sp>
        <p:nvSpPr>
          <p:cNvPr id="588" name="Google Shape;58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07" name="Google Shape;60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23:notes"/>
          <p:cNvSpPr txBox="1"/>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17" name="Google Shape;61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FFFFF"/>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110000"/>
              </a:lnSpc>
              <a:spcBef>
                <a:spcPts val="1000"/>
              </a:spcBef>
              <a:spcAft>
                <a:spcPts val="0"/>
              </a:spcAft>
              <a:buSzPts val="1800"/>
              <a:buNone/>
              <a:defRPr sz="2400"/>
            </a:lvl1pPr>
            <a:lvl2pPr lvl="1" algn="ctr">
              <a:lnSpc>
                <a:spcPct val="110000"/>
              </a:lnSpc>
              <a:spcBef>
                <a:spcPts val="500"/>
              </a:spcBef>
              <a:spcAft>
                <a:spcPts val="0"/>
              </a:spcAft>
              <a:buSzPts val="1500"/>
              <a:buNone/>
              <a:defRPr sz="2000"/>
            </a:lvl2pPr>
            <a:lvl3pPr lvl="2" algn="ctr">
              <a:lnSpc>
                <a:spcPct val="110000"/>
              </a:lnSpc>
              <a:spcBef>
                <a:spcPts val="500"/>
              </a:spcBef>
              <a:spcAft>
                <a:spcPts val="0"/>
              </a:spcAft>
              <a:buSzPts val="1350"/>
              <a:buNone/>
              <a:defRPr sz="1800"/>
            </a:lvl3pPr>
            <a:lvl4pPr lvl="3" algn="ctr">
              <a:lnSpc>
                <a:spcPct val="110000"/>
              </a:lnSpc>
              <a:spcBef>
                <a:spcPts val="500"/>
              </a:spcBef>
              <a:spcAft>
                <a:spcPts val="0"/>
              </a:spcAft>
              <a:buSzPts val="1200"/>
              <a:buNone/>
              <a:defRPr sz="1600"/>
            </a:lvl4pPr>
            <a:lvl5pPr lvl="4" algn="ctr">
              <a:lnSpc>
                <a:spcPct val="110000"/>
              </a:lnSpc>
              <a:spcBef>
                <a:spcPts val="500"/>
              </a:spcBef>
              <a:spcAft>
                <a:spcPts val="0"/>
              </a:spcAft>
              <a:buSzPts val="12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1" name="Google Shape;51;p29"/>
          <p:cNvSpPr txBox="1"/>
          <p:nvPr>
            <p:ph idx="10" type="dt"/>
          </p:nvPr>
        </p:nvSpPr>
        <p:spPr>
          <a:xfrm>
            <a:off x="457200" y="6324600"/>
            <a:ext cx="256022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1" type="ftr"/>
          </p:nvPr>
        </p:nvSpPr>
        <p:spPr>
          <a:xfrm>
            <a:off x="4200861" y="6319838"/>
            <a:ext cx="398278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5" name="Shape 105"/>
        <p:cNvGrpSpPr/>
        <p:nvPr/>
      </p:nvGrpSpPr>
      <p:grpSpPr>
        <a:xfrm>
          <a:off x="0" y="0"/>
          <a:ext cx="0" cy="0"/>
          <a:chOff x="0" y="0"/>
          <a:chExt cx="0" cy="0"/>
        </a:xfrm>
      </p:grpSpPr>
      <p:sp>
        <p:nvSpPr>
          <p:cNvPr id="106" name="Google Shape;106;p40"/>
          <p:cNvSpPr txBox="1"/>
          <p:nvPr>
            <p:ph type="title"/>
          </p:nvPr>
        </p:nvSpPr>
        <p:spPr>
          <a:xfrm>
            <a:off x="457200" y="365125"/>
            <a:ext cx="10722932"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40"/>
          <p:cNvSpPr txBox="1"/>
          <p:nvPr>
            <p:ph idx="1" type="body"/>
          </p:nvPr>
        </p:nvSpPr>
        <p:spPr>
          <a:xfrm rot="5400000">
            <a:off x="3642997" y="-1360172"/>
            <a:ext cx="4351338" cy="10722932"/>
          </a:xfrm>
          <a:prstGeom prst="rect">
            <a:avLst/>
          </a:prstGeom>
          <a:noFill/>
          <a:ln>
            <a:noFill/>
          </a:ln>
        </p:spPr>
        <p:txBody>
          <a:bodyPr anchorCtr="0" anchor="t" bIns="45700" lIns="91425" spcFirstLastPara="1" rIns="91425" wrap="square" tIns="45700">
            <a:normAutofit/>
          </a:bodyPr>
          <a:lstStyle>
            <a:lvl1pPr indent="-314325" lvl="0" marL="457200" algn="l">
              <a:lnSpc>
                <a:spcPct val="110000"/>
              </a:lnSpc>
              <a:spcBef>
                <a:spcPts val="1000"/>
              </a:spcBef>
              <a:spcAft>
                <a:spcPts val="0"/>
              </a:spcAft>
              <a:buSzPts val="1350"/>
              <a:buChar char="•"/>
              <a:defRPr/>
            </a:lvl1pPr>
            <a:lvl2pPr indent="-314325" lvl="1" marL="914400" algn="l">
              <a:lnSpc>
                <a:spcPct val="110000"/>
              </a:lnSpc>
              <a:spcBef>
                <a:spcPts val="500"/>
              </a:spcBef>
              <a:spcAft>
                <a:spcPts val="0"/>
              </a:spcAft>
              <a:buSzPts val="1350"/>
              <a:buChar char="•"/>
              <a:defRPr/>
            </a:lvl2pPr>
            <a:lvl3pPr indent="-314325" lvl="2" marL="1371600" algn="l">
              <a:lnSpc>
                <a:spcPct val="110000"/>
              </a:lnSpc>
              <a:spcBef>
                <a:spcPts val="500"/>
              </a:spcBef>
              <a:spcAft>
                <a:spcPts val="0"/>
              </a:spcAft>
              <a:buSzPts val="1350"/>
              <a:buChar char="•"/>
              <a:defRPr/>
            </a:lvl3pPr>
            <a:lvl4pPr indent="-314325" lvl="3" marL="1828800" algn="l">
              <a:lnSpc>
                <a:spcPct val="110000"/>
              </a:lnSpc>
              <a:spcBef>
                <a:spcPts val="500"/>
              </a:spcBef>
              <a:spcAft>
                <a:spcPts val="0"/>
              </a:spcAft>
              <a:buSzPts val="1350"/>
              <a:buChar char="•"/>
              <a:defRPr/>
            </a:lvl4pPr>
            <a:lvl5pPr indent="-314325" lvl="4" marL="2286000" algn="l">
              <a:lnSpc>
                <a:spcPct val="110000"/>
              </a:lnSpc>
              <a:spcBef>
                <a:spcPts val="50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40"/>
          <p:cNvSpPr txBox="1"/>
          <p:nvPr>
            <p:ph idx="10" type="dt"/>
          </p:nvPr>
        </p:nvSpPr>
        <p:spPr>
          <a:xfrm>
            <a:off x="457200" y="6324600"/>
            <a:ext cx="256022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0"/>
          <p:cNvSpPr txBox="1"/>
          <p:nvPr>
            <p:ph idx="11" type="ftr"/>
          </p:nvPr>
        </p:nvSpPr>
        <p:spPr>
          <a:xfrm>
            <a:off x="4200861" y="6319838"/>
            <a:ext cx="398278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40"/>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1" name="Shape 111"/>
        <p:cNvGrpSpPr/>
        <p:nvPr/>
      </p:nvGrpSpPr>
      <p:grpSpPr>
        <a:xfrm>
          <a:off x="0" y="0"/>
          <a:ext cx="0" cy="0"/>
          <a:chOff x="0" y="0"/>
          <a:chExt cx="0" cy="0"/>
        </a:xfrm>
      </p:grpSpPr>
      <p:sp>
        <p:nvSpPr>
          <p:cNvPr id="112" name="Google Shape;112;p4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14325" lvl="0" marL="457200" algn="l">
              <a:lnSpc>
                <a:spcPct val="110000"/>
              </a:lnSpc>
              <a:spcBef>
                <a:spcPts val="1000"/>
              </a:spcBef>
              <a:spcAft>
                <a:spcPts val="0"/>
              </a:spcAft>
              <a:buSzPts val="1350"/>
              <a:buChar char="•"/>
              <a:defRPr/>
            </a:lvl1pPr>
            <a:lvl2pPr indent="-314325" lvl="1" marL="914400" algn="l">
              <a:lnSpc>
                <a:spcPct val="110000"/>
              </a:lnSpc>
              <a:spcBef>
                <a:spcPts val="500"/>
              </a:spcBef>
              <a:spcAft>
                <a:spcPts val="0"/>
              </a:spcAft>
              <a:buSzPts val="1350"/>
              <a:buChar char="•"/>
              <a:defRPr/>
            </a:lvl2pPr>
            <a:lvl3pPr indent="-314325" lvl="2" marL="1371600" algn="l">
              <a:lnSpc>
                <a:spcPct val="110000"/>
              </a:lnSpc>
              <a:spcBef>
                <a:spcPts val="500"/>
              </a:spcBef>
              <a:spcAft>
                <a:spcPts val="0"/>
              </a:spcAft>
              <a:buSzPts val="1350"/>
              <a:buChar char="•"/>
              <a:defRPr/>
            </a:lvl3pPr>
            <a:lvl4pPr indent="-314325" lvl="3" marL="1828800" algn="l">
              <a:lnSpc>
                <a:spcPct val="110000"/>
              </a:lnSpc>
              <a:spcBef>
                <a:spcPts val="500"/>
              </a:spcBef>
              <a:spcAft>
                <a:spcPts val="0"/>
              </a:spcAft>
              <a:buSzPts val="1350"/>
              <a:buChar char="•"/>
              <a:defRPr/>
            </a:lvl4pPr>
            <a:lvl5pPr indent="-314325" lvl="4" marL="2286000" algn="l">
              <a:lnSpc>
                <a:spcPct val="110000"/>
              </a:lnSpc>
              <a:spcBef>
                <a:spcPts val="50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41"/>
          <p:cNvSpPr txBox="1"/>
          <p:nvPr>
            <p:ph idx="10" type="dt"/>
          </p:nvPr>
        </p:nvSpPr>
        <p:spPr>
          <a:xfrm>
            <a:off x="523539" y="6324600"/>
            <a:ext cx="256022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1"/>
          <p:cNvSpPr txBox="1"/>
          <p:nvPr>
            <p:ph idx="11" type="ftr"/>
          </p:nvPr>
        </p:nvSpPr>
        <p:spPr>
          <a:xfrm>
            <a:off x="4267200" y="6319838"/>
            <a:ext cx="398278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1"/>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23" name="Shape 123"/>
        <p:cNvGrpSpPr/>
        <p:nvPr/>
      </p:nvGrpSpPr>
      <p:grpSpPr>
        <a:xfrm>
          <a:off x="0" y="0"/>
          <a:ext cx="0" cy="0"/>
          <a:chOff x="0" y="0"/>
          <a:chExt cx="0" cy="0"/>
        </a:xfrm>
      </p:grpSpPr>
      <p:sp>
        <p:nvSpPr>
          <p:cNvPr id="124" name="Google Shape;124;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29" name="Shape 129"/>
        <p:cNvGrpSpPr/>
        <p:nvPr/>
      </p:nvGrpSpPr>
      <p:grpSpPr>
        <a:xfrm>
          <a:off x="0" y="0"/>
          <a:ext cx="0" cy="0"/>
          <a:chOff x="0" y="0"/>
          <a:chExt cx="0" cy="0"/>
        </a:xfrm>
      </p:grpSpPr>
      <p:sp>
        <p:nvSpPr>
          <p:cNvPr id="130" name="Google Shape;130;p4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4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2" name="Google Shape;13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135" name="Shape 135"/>
        <p:cNvGrpSpPr/>
        <p:nvPr/>
      </p:nvGrpSpPr>
      <p:grpSpPr>
        <a:xfrm>
          <a:off x="0" y="0"/>
          <a:ext cx="0" cy="0"/>
          <a:chOff x="0" y="0"/>
          <a:chExt cx="0" cy="0"/>
        </a:xfrm>
      </p:grpSpPr>
      <p:sp>
        <p:nvSpPr>
          <p:cNvPr id="136" name="Google Shape;136;p4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4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8" name="Google Shape;13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141" name="Shape 141"/>
        <p:cNvGrpSpPr/>
        <p:nvPr/>
      </p:nvGrpSpPr>
      <p:grpSpPr>
        <a:xfrm>
          <a:off x="0" y="0"/>
          <a:ext cx="0" cy="0"/>
          <a:chOff x="0" y="0"/>
          <a:chExt cx="0" cy="0"/>
        </a:xfrm>
      </p:grpSpPr>
      <p:sp>
        <p:nvSpPr>
          <p:cNvPr id="142" name="Google Shape;142;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4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4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148" name="Shape 148"/>
        <p:cNvGrpSpPr/>
        <p:nvPr/>
      </p:nvGrpSpPr>
      <p:grpSpPr>
        <a:xfrm>
          <a:off x="0" y="0"/>
          <a:ext cx="0" cy="0"/>
          <a:chOff x="0" y="0"/>
          <a:chExt cx="0" cy="0"/>
        </a:xfrm>
      </p:grpSpPr>
      <p:sp>
        <p:nvSpPr>
          <p:cNvPr id="149" name="Google Shape;149;p4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4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1" name="Google Shape;151;p4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4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3" name="Google Shape;153;p4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157" name="Shape 157"/>
        <p:cNvGrpSpPr/>
        <p:nvPr/>
      </p:nvGrpSpPr>
      <p:grpSpPr>
        <a:xfrm>
          <a:off x="0" y="0"/>
          <a:ext cx="0" cy="0"/>
          <a:chOff x="0" y="0"/>
          <a:chExt cx="0" cy="0"/>
        </a:xfrm>
      </p:grpSpPr>
      <p:sp>
        <p:nvSpPr>
          <p:cNvPr id="158" name="Google Shape;158;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162" name="Shape 162"/>
        <p:cNvGrpSpPr/>
        <p:nvPr/>
      </p:nvGrpSpPr>
      <p:grpSpPr>
        <a:xfrm>
          <a:off x="0" y="0"/>
          <a:ext cx="0" cy="0"/>
          <a:chOff x="0" y="0"/>
          <a:chExt cx="0" cy="0"/>
        </a:xfrm>
      </p:grpSpPr>
      <p:sp>
        <p:nvSpPr>
          <p:cNvPr id="163" name="Google Shape;163;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166" name="Shape 166"/>
        <p:cNvGrpSpPr/>
        <p:nvPr/>
      </p:nvGrpSpPr>
      <p:grpSpPr>
        <a:xfrm>
          <a:off x="0" y="0"/>
          <a:ext cx="0" cy="0"/>
          <a:chOff x="0" y="0"/>
          <a:chExt cx="0" cy="0"/>
        </a:xfrm>
      </p:grpSpPr>
      <p:sp>
        <p:nvSpPr>
          <p:cNvPr id="167" name="Google Shape;167;p4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4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69" name="Google Shape;169;p4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0" name="Google Shape;170;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30"/>
          <p:cNvSpPr txBox="1"/>
          <p:nvPr>
            <p:ph type="title"/>
          </p:nvPr>
        </p:nvSpPr>
        <p:spPr>
          <a:xfrm>
            <a:off x="457200" y="365125"/>
            <a:ext cx="10722932"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0"/>
          <p:cNvSpPr txBox="1"/>
          <p:nvPr>
            <p:ph idx="1" type="body"/>
          </p:nvPr>
        </p:nvSpPr>
        <p:spPr>
          <a:xfrm>
            <a:off x="457200" y="1825625"/>
            <a:ext cx="10722932" cy="4351338"/>
          </a:xfrm>
          <a:prstGeom prst="rect">
            <a:avLst/>
          </a:prstGeom>
          <a:noFill/>
          <a:ln>
            <a:noFill/>
          </a:ln>
        </p:spPr>
        <p:txBody>
          <a:bodyPr anchorCtr="0" anchor="t" bIns="45700" lIns="91425" spcFirstLastPara="1" rIns="91425" wrap="square" tIns="45700">
            <a:normAutofit/>
          </a:bodyPr>
          <a:lstStyle>
            <a:lvl1pPr indent="-361950" lvl="0" marL="457200" algn="l">
              <a:lnSpc>
                <a:spcPct val="110000"/>
              </a:lnSpc>
              <a:spcBef>
                <a:spcPts val="1000"/>
              </a:spcBef>
              <a:spcAft>
                <a:spcPts val="0"/>
              </a:spcAft>
              <a:buSzPts val="2100"/>
              <a:buFont typeface="Arial"/>
              <a:buChar char="•"/>
              <a:defRPr/>
            </a:lvl1pPr>
            <a:lvl2pPr indent="-342900" lvl="1" marL="914400" algn="l">
              <a:lnSpc>
                <a:spcPct val="110000"/>
              </a:lnSpc>
              <a:spcBef>
                <a:spcPts val="500"/>
              </a:spcBef>
              <a:spcAft>
                <a:spcPts val="0"/>
              </a:spcAft>
              <a:buSzPts val="1800"/>
              <a:buFont typeface="Arial"/>
              <a:buChar char="•"/>
              <a:defRPr/>
            </a:lvl2pPr>
            <a:lvl3pPr indent="-323850" lvl="2" marL="1371600" algn="l">
              <a:lnSpc>
                <a:spcPct val="110000"/>
              </a:lnSpc>
              <a:spcBef>
                <a:spcPts val="500"/>
              </a:spcBef>
              <a:spcAft>
                <a:spcPts val="0"/>
              </a:spcAft>
              <a:buSzPts val="1500"/>
              <a:buFont typeface="Arial"/>
              <a:buChar char="•"/>
              <a:defRPr/>
            </a:lvl3pPr>
            <a:lvl4pPr indent="-314325" lvl="3" marL="1828800" algn="l">
              <a:lnSpc>
                <a:spcPct val="110000"/>
              </a:lnSpc>
              <a:spcBef>
                <a:spcPts val="500"/>
              </a:spcBef>
              <a:spcAft>
                <a:spcPts val="0"/>
              </a:spcAft>
              <a:buSzPts val="1350"/>
              <a:buFont typeface="Arial"/>
              <a:buChar char="•"/>
              <a:defRPr/>
            </a:lvl4pPr>
            <a:lvl5pPr indent="-314325" lvl="4" marL="2286000" algn="l">
              <a:lnSpc>
                <a:spcPct val="110000"/>
              </a:lnSpc>
              <a:spcBef>
                <a:spcPts val="500"/>
              </a:spcBef>
              <a:spcAft>
                <a:spcPts val="0"/>
              </a:spcAft>
              <a:buSzPts val="1350"/>
              <a:buFont typeface="Arial"/>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0"/>
          <p:cNvSpPr txBox="1"/>
          <p:nvPr>
            <p:ph idx="10" type="dt"/>
          </p:nvPr>
        </p:nvSpPr>
        <p:spPr>
          <a:xfrm>
            <a:off x="457200" y="6324600"/>
            <a:ext cx="256022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0"/>
          <p:cNvSpPr txBox="1"/>
          <p:nvPr>
            <p:ph idx="11" type="ftr"/>
          </p:nvPr>
        </p:nvSpPr>
        <p:spPr>
          <a:xfrm>
            <a:off x="4200861" y="6319838"/>
            <a:ext cx="398278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0"/>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173" name="Shape 173"/>
        <p:cNvGrpSpPr/>
        <p:nvPr/>
      </p:nvGrpSpPr>
      <p:grpSpPr>
        <a:xfrm>
          <a:off x="0" y="0"/>
          <a:ext cx="0" cy="0"/>
          <a:chOff x="0" y="0"/>
          <a:chExt cx="0" cy="0"/>
        </a:xfrm>
      </p:grpSpPr>
      <p:sp>
        <p:nvSpPr>
          <p:cNvPr id="174" name="Google Shape;174;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49"/>
          <p:cNvSpPr/>
          <p:nvPr>
            <p:ph idx="2" type="pic"/>
          </p:nvPr>
        </p:nvSpPr>
        <p:spPr>
          <a:xfrm>
            <a:off x="5183188" y="987425"/>
            <a:ext cx="6172200" cy="4873625"/>
          </a:xfrm>
          <a:prstGeom prst="rect">
            <a:avLst/>
          </a:prstGeom>
          <a:noFill/>
          <a:ln>
            <a:noFill/>
          </a:ln>
        </p:spPr>
      </p:sp>
      <p:sp>
        <p:nvSpPr>
          <p:cNvPr id="176" name="Google Shape;176;p4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7" name="Google Shape;177;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180" name="Shape 180"/>
        <p:cNvGrpSpPr/>
        <p:nvPr/>
      </p:nvGrpSpPr>
      <p:grpSpPr>
        <a:xfrm>
          <a:off x="0" y="0"/>
          <a:ext cx="0" cy="0"/>
          <a:chOff x="0" y="0"/>
          <a:chExt cx="0" cy="0"/>
        </a:xfrm>
      </p:grpSpPr>
      <p:sp>
        <p:nvSpPr>
          <p:cNvPr id="181" name="Google Shape;181;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5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186" name="Shape 186"/>
        <p:cNvGrpSpPr/>
        <p:nvPr/>
      </p:nvGrpSpPr>
      <p:grpSpPr>
        <a:xfrm>
          <a:off x="0" y="0"/>
          <a:ext cx="0" cy="0"/>
          <a:chOff x="0" y="0"/>
          <a:chExt cx="0" cy="0"/>
        </a:xfrm>
      </p:grpSpPr>
      <p:sp>
        <p:nvSpPr>
          <p:cNvPr id="187" name="Google Shape;187;p5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5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33"/>
          <p:cNvSpPr txBox="1"/>
          <p:nvPr>
            <p:ph type="title"/>
          </p:nvPr>
        </p:nvSpPr>
        <p:spPr>
          <a:xfrm>
            <a:off x="457200" y="1709738"/>
            <a:ext cx="1089025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3"/>
          <p:cNvSpPr txBox="1"/>
          <p:nvPr>
            <p:ph idx="1" type="body"/>
          </p:nvPr>
        </p:nvSpPr>
        <p:spPr>
          <a:xfrm>
            <a:off x="457200" y="4589463"/>
            <a:ext cx="1089025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1800"/>
              <a:buNone/>
              <a:defRPr sz="2400">
                <a:solidFill>
                  <a:srgbClr val="FFFFFF"/>
                </a:solidFill>
              </a:defRPr>
            </a:lvl1pPr>
            <a:lvl2pPr indent="-228600" lvl="1" marL="914400" algn="l">
              <a:lnSpc>
                <a:spcPct val="110000"/>
              </a:lnSpc>
              <a:spcBef>
                <a:spcPts val="500"/>
              </a:spcBef>
              <a:spcAft>
                <a:spcPts val="0"/>
              </a:spcAft>
              <a:buSzPts val="1500"/>
              <a:buNone/>
              <a:defRPr sz="2000">
                <a:solidFill>
                  <a:srgbClr val="888888"/>
                </a:solidFill>
              </a:defRPr>
            </a:lvl2pPr>
            <a:lvl3pPr indent="-228600" lvl="2" marL="1371600" algn="l">
              <a:lnSpc>
                <a:spcPct val="110000"/>
              </a:lnSpc>
              <a:spcBef>
                <a:spcPts val="500"/>
              </a:spcBef>
              <a:spcAft>
                <a:spcPts val="0"/>
              </a:spcAft>
              <a:buSzPts val="1350"/>
              <a:buNone/>
              <a:defRPr sz="1800">
                <a:solidFill>
                  <a:srgbClr val="888888"/>
                </a:solidFill>
              </a:defRPr>
            </a:lvl3pPr>
            <a:lvl4pPr indent="-228600" lvl="3" marL="1828800" algn="l">
              <a:lnSpc>
                <a:spcPct val="110000"/>
              </a:lnSpc>
              <a:spcBef>
                <a:spcPts val="500"/>
              </a:spcBef>
              <a:spcAft>
                <a:spcPts val="0"/>
              </a:spcAft>
              <a:buSzPts val="1200"/>
              <a:buNone/>
              <a:defRPr sz="1600">
                <a:solidFill>
                  <a:srgbClr val="888888"/>
                </a:solidFill>
              </a:defRPr>
            </a:lvl4pPr>
            <a:lvl5pPr indent="-228600" lvl="4" marL="2286000" algn="l">
              <a:lnSpc>
                <a:spcPct val="110000"/>
              </a:lnSpc>
              <a:spcBef>
                <a:spcPts val="500"/>
              </a:spcBef>
              <a:spcAft>
                <a:spcPts val="0"/>
              </a:spcAft>
              <a:buSzPts val="12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3" name="Google Shape;63;p33"/>
          <p:cNvSpPr txBox="1"/>
          <p:nvPr>
            <p:ph idx="10" type="dt"/>
          </p:nvPr>
        </p:nvSpPr>
        <p:spPr>
          <a:xfrm>
            <a:off x="457200" y="6324600"/>
            <a:ext cx="256022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1" type="ftr"/>
          </p:nvPr>
        </p:nvSpPr>
        <p:spPr>
          <a:xfrm>
            <a:off x="4200861" y="6319838"/>
            <a:ext cx="398278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3"/>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34"/>
          <p:cNvSpPr txBox="1"/>
          <p:nvPr>
            <p:ph type="title"/>
          </p:nvPr>
        </p:nvSpPr>
        <p:spPr>
          <a:xfrm>
            <a:off x="457200" y="365125"/>
            <a:ext cx="10722932"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4"/>
          <p:cNvSpPr txBox="1"/>
          <p:nvPr>
            <p:ph idx="1" type="body"/>
          </p:nvPr>
        </p:nvSpPr>
        <p:spPr>
          <a:xfrm>
            <a:off x="457200" y="1825625"/>
            <a:ext cx="5562600" cy="4351338"/>
          </a:xfrm>
          <a:prstGeom prst="rect">
            <a:avLst/>
          </a:prstGeom>
          <a:noFill/>
          <a:ln>
            <a:noFill/>
          </a:ln>
        </p:spPr>
        <p:txBody>
          <a:bodyPr anchorCtr="0" anchor="t" bIns="45700" lIns="91425" spcFirstLastPara="1" rIns="91425" wrap="square" tIns="45700">
            <a:normAutofit/>
          </a:bodyPr>
          <a:lstStyle>
            <a:lvl1pPr indent="-314325" lvl="0" marL="457200" algn="l">
              <a:lnSpc>
                <a:spcPct val="110000"/>
              </a:lnSpc>
              <a:spcBef>
                <a:spcPts val="1000"/>
              </a:spcBef>
              <a:spcAft>
                <a:spcPts val="0"/>
              </a:spcAft>
              <a:buSzPts val="1350"/>
              <a:buChar char="•"/>
              <a:defRPr/>
            </a:lvl1pPr>
            <a:lvl2pPr indent="-314325" lvl="1" marL="914400" algn="l">
              <a:lnSpc>
                <a:spcPct val="110000"/>
              </a:lnSpc>
              <a:spcBef>
                <a:spcPts val="500"/>
              </a:spcBef>
              <a:spcAft>
                <a:spcPts val="0"/>
              </a:spcAft>
              <a:buSzPts val="1350"/>
              <a:buChar char="•"/>
              <a:defRPr/>
            </a:lvl2pPr>
            <a:lvl3pPr indent="-314325" lvl="2" marL="1371600" algn="l">
              <a:lnSpc>
                <a:spcPct val="110000"/>
              </a:lnSpc>
              <a:spcBef>
                <a:spcPts val="500"/>
              </a:spcBef>
              <a:spcAft>
                <a:spcPts val="0"/>
              </a:spcAft>
              <a:buSzPts val="1350"/>
              <a:buChar char="•"/>
              <a:defRPr/>
            </a:lvl3pPr>
            <a:lvl4pPr indent="-314325" lvl="3" marL="1828800" algn="l">
              <a:lnSpc>
                <a:spcPct val="110000"/>
              </a:lnSpc>
              <a:spcBef>
                <a:spcPts val="500"/>
              </a:spcBef>
              <a:spcAft>
                <a:spcPts val="0"/>
              </a:spcAft>
              <a:buSzPts val="1350"/>
              <a:buChar char="•"/>
              <a:defRPr/>
            </a:lvl4pPr>
            <a:lvl5pPr indent="-314325" lvl="4" marL="2286000" algn="l">
              <a:lnSpc>
                <a:spcPct val="110000"/>
              </a:lnSpc>
              <a:spcBef>
                <a:spcPts val="50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14325" lvl="0" marL="457200" algn="l">
              <a:lnSpc>
                <a:spcPct val="110000"/>
              </a:lnSpc>
              <a:spcBef>
                <a:spcPts val="1000"/>
              </a:spcBef>
              <a:spcAft>
                <a:spcPts val="0"/>
              </a:spcAft>
              <a:buSzPts val="1350"/>
              <a:buChar char="•"/>
              <a:defRPr/>
            </a:lvl1pPr>
            <a:lvl2pPr indent="-314325" lvl="1" marL="914400" algn="l">
              <a:lnSpc>
                <a:spcPct val="110000"/>
              </a:lnSpc>
              <a:spcBef>
                <a:spcPts val="500"/>
              </a:spcBef>
              <a:spcAft>
                <a:spcPts val="0"/>
              </a:spcAft>
              <a:buSzPts val="1350"/>
              <a:buChar char="•"/>
              <a:defRPr/>
            </a:lvl2pPr>
            <a:lvl3pPr indent="-314325" lvl="2" marL="1371600" algn="l">
              <a:lnSpc>
                <a:spcPct val="110000"/>
              </a:lnSpc>
              <a:spcBef>
                <a:spcPts val="500"/>
              </a:spcBef>
              <a:spcAft>
                <a:spcPts val="0"/>
              </a:spcAft>
              <a:buSzPts val="1350"/>
              <a:buChar char="•"/>
              <a:defRPr/>
            </a:lvl3pPr>
            <a:lvl4pPr indent="-314325" lvl="3" marL="1828800" algn="l">
              <a:lnSpc>
                <a:spcPct val="110000"/>
              </a:lnSpc>
              <a:spcBef>
                <a:spcPts val="500"/>
              </a:spcBef>
              <a:spcAft>
                <a:spcPts val="0"/>
              </a:spcAft>
              <a:buSzPts val="1350"/>
              <a:buChar char="•"/>
              <a:defRPr/>
            </a:lvl4pPr>
            <a:lvl5pPr indent="-314325" lvl="4" marL="2286000" algn="l">
              <a:lnSpc>
                <a:spcPct val="110000"/>
              </a:lnSpc>
              <a:spcBef>
                <a:spcPts val="50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34"/>
          <p:cNvSpPr txBox="1"/>
          <p:nvPr>
            <p:ph idx="10" type="dt"/>
          </p:nvPr>
        </p:nvSpPr>
        <p:spPr>
          <a:xfrm>
            <a:off x="457200" y="6324600"/>
            <a:ext cx="256022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1" type="ftr"/>
          </p:nvPr>
        </p:nvSpPr>
        <p:spPr>
          <a:xfrm>
            <a:off x="4200861" y="6319838"/>
            <a:ext cx="398278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4"/>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3" name="Shape 73"/>
        <p:cNvGrpSpPr/>
        <p:nvPr/>
      </p:nvGrpSpPr>
      <p:grpSpPr>
        <a:xfrm>
          <a:off x="0" y="0"/>
          <a:ext cx="0" cy="0"/>
          <a:chOff x="0" y="0"/>
          <a:chExt cx="0" cy="0"/>
        </a:xfrm>
      </p:grpSpPr>
      <p:sp>
        <p:nvSpPr>
          <p:cNvPr id="74" name="Google Shape;74;p3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5"/>
          <p:cNvSpPr txBox="1"/>
          <p:nvPr>
            <p:ph idx="1" type="body"/>
          </p:nvPr>
        </p:nvSpPr>
        <p:spPr>
          <a:xfrm>
            <a:off x="839788" y="1820863"/>
            <a:ext cx="5157787" cy="1150937"/>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SzPts val="1800"/>
              <a:buNone/>
              <a:defRPr b="0" sz="2400"/>
            </a:lvl1pPr>
            <a:lvl2pPr indent="-228600" lvl="1" marL="914400" algn="l">
              <a:lnSpc>
                <a:spcPct val="110000"/>
              </a:lnSpc>
              <a:spcBef>
                <a:spcPts val="500"/>
              </a:spcBef>
              <a:spcAft>
                <a:spcPts val="0"/>
              </a:spcAft>
              <a:buSzPts val="1500"/>
              <a:buNone/>
              <a:defRPr b="1" sz="2000"/>
            </a:lvl2pPr>
            <a:lvl3pPr indent="-228600" lvl="2" marL="1371600" algn="l">
              <a:lnSpc>
                <a:spcPct val="110000"/>
              </a:lnSpc>
              <a:spcBef>
                <a:spcPts val="500"/>
              </a:spcBef>
              <a:spcAft>
                <a:spcPts val="0"/>
              </a:spcAft>
              <a:buSzPts val="1350"/>
              <a:buNone/>
              <a:defRPr b="1" sz="1800"/>
            </a:lvl3pPr>
            <a:lvl4pPr indent="-228600" lvl="3" marL="1828800" algn="l">
              <a:lnSpc>
                <a:spcPct val="110000"/>
              </a:lnSpc>
              <a:spcBef>
                <a:spcPts val="500"/>
              </a:spcBef>
              <a:spcAft>
                <a:spcPts val="0"/>
              </a:spcAft>
              <a:buSzPts val="1200"/>
              <a:buNone/>
              <a:defRPr b="1" sz="1600"/>
            </a:lvl4pPr>
            <a:lvl5pPr indent="-228600" lvl="4" marL="2286000" algn="l">
              <a:lnSpc>
                <a:spcPct val="110000"/>
              </a:lnSpc>
              <a:spcBef>
                <a:spcPts val="500"/>
              </a:spcBef>
              <a:spcAft>
                <a:spcPts val="0"/>
              </a:spcAft>
              <a:buSzPts val="12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6" name="Google Shape;76;p35"/>
          <p:cNvSpPr txBox="1"/>
          <p:nvPr>
            <p:ph idx="2" type="body"/>
          </p:nvPr>
        </p:nvSpPr>
        <p:spPr>
          <a:xfrm>
            <a:off x="839788" y="3101975"/>
            <a:ext cx="5157787" cy="3087687"/>
          </a:xfrm>
          <a:prstGeom prst="rect">
            <a:avLst/>
          </a:prstGeom>
          <a:noFill/>
          <a:ln>
            <a:noFill/>
          </a:ln>
        </p:spPr>
        <p:txBody>
          <a:bodyPr anchorCtr="0" anchor="t" bIns="45700" lIns="91425" spcFirstLastPara="1" rIns="91425" wrap="square" tIns="45700">
            <a:normAutofit/>
          </a:bodyPr>
          <a:lstStyle>
            <a:lvl1pPr indent="-314325" lvl="0" marL="457200" algn="l">
              <a:lnSpc>
                <a:spcPct val="110000"/>
              </a:lnSpc>
              <a:spcBef>
                <a:spcPts val="1000"/>
              </a:spcBef>
              <a:spcAft>
                <a:spcPts val="0"/>
              </a:spcAft>
              <a:buSzPts val="1350"/>
              <a:buChar char="•"/>
              <a:defRPr/>
            </a:lvl1pPr>
            <a:lvl2pPr indent="-314325" lvl="1" marL="914400" algn="l">
              <a:lnSpc>
                <a:spcPct val="110000"/>
              </a:lnSpc>
              <a:spcBef>
                <a:spcPts val="500"/>
              </a:spcBef>
              <a:spcAft>
                <a:spcPts val="0"/>
              </a:spcAft>
              <a:buSzPts val="1350"/>
              <a:buChar char="•"/>
              <a:defRPr/>
            </a:lvl2pPr>
            <a:lvl3pPr indent="-314325" lvl="2" marL="1371600" algn="l">
              <a:lnSpc>
                <a:spcPct val="110000"/>
              </a:lnSpc>
              <a:spcBef>
                <a:spcPts val="500"/>
              </a:spcBef>
              <a:spcAft>
                <a:spcPts val="0"/>
              </a:spcAft>
              <a:buSzPts val="1350"/>
              <a:buChar char="•"/>
              <a:defRPr/>
            </a:lvl3pPr>
            <a:lvl4pPr indent="-314325" lvl="3" marL="1828800" algn="l">
              <a:lnSpc>
                <a:spcPct val="110000"/>
              </a:lnSpc>
              <a:spcBef>
                <a:spcPts val="500"/>
              </a:spcBef>
              <a:spcAft>
                <a:spcPts val="0"/>
              </a:spcAft>
              <a:buSzPts val="1350"/>
              <a:buChar char="•"/>
              <a:defRPr/>
            </a:lvl4pPr>
            <a:lvl5pPr indent="-314325" lvl="4" marL="2286000" algn="l">
              <a:lnSpc>
                <a:spcPct val="110000"/>
              </a:lnSpc>
              <a:spcBef>
                <a:spcPts val="50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5"/>
          <p:cNvSpPr txBox="1"/>
          <p:nvPr>
            <p:ph idx="3" type="body"/>
          </p:nvPr>
        </p:nvSpPr>
        <p:spPr>
          <a:xfrm>
            <a:off x="6172200" y="1820863"/>
            <a:ext cx="5183188" cy="1150937"/>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SzPts val="1800"/>
              <a:buNone/>
              <a:defRPr b="0" sz="2400"/>
            </a:lvl1pPr>
            <a:lvl2pPr indent="-228600" lvl="1" marL="914400" algn="l">
              <a:lnSpc>
                <a:spcPct val="110000"/>
              </a:lnSpc>
              <a:spcBef>
                <a:spcPts val="500"/>
              </a:spcBef>
              <a:spcAft>
                <a:spcPts val="0"/>
              </a:spcAft>
              <a:buSzPts val="1500"/>
              <a:buNone/>
              <a:defRPr b="1" sz="2000"/>
            </a:lvl2pPr>
            <a:lvl3pPr indent="-228600" lvl="2" marL="1371600" algn="l">
              <a:lnSpc>
                <a:spcPct val="110000"/>
              </a:lnSpc>
              <a:spcBef>
                <a:spcPts val="500"/>
              </a:spcBef>
              <a:spcAft>
                <a:spcPts val="0"/>
              </a:spcAft>
              <a:buSzPts val="1350"/>
              <a:buNone/>
              <a:defRPr b="1" sz="1800"/>
            </a:lvl3pPr>
            <a:lvl4pPr indent="-228600" lvl="3" marL="1828800" algn="l">
              <a:lnSpc>
                <a:spcPct val="110000"/>
              </a:lnSpc>
              <a:spcBef>
                <a:spcPts val="500"/>
              </a:spcBef>
              <a:spcAft>
                <a:spcPts val="0"/>
              </a:spcAft>
              <a:buSzPts val="1200"/>
              <a:buNone/>
              <a:defRPr b="1" sz="1600"/>
            </a:lvl4pPr>
            <a:lvl5pPr indent="-228600" lvl="4" marL="2286000" algn="l">
              <a:lnSpc>
                <a:spcPct val="110000"/>
              </a:lnSpc>
              <a:spcBef>
                <a:spcPts val="500"/>
              </a:spcBef>
              <a:spcAft>
                <a:spcPts val="0"/>
              </a:spcAft>
              <a:buSzPts val="12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8" name="Google Shape;78;p35"/>
          <p:cNvSpPr txBox="1"/>
          <p:nvPr>
            <p:ph idx="4" type="body"/>
          </p:nvPr>
        </p:nvSpPr>
        <p:spPr>
          <a:xfrm>
            <a:off x="6172200" y="3101975"/>
            <a:ext cx="5183188" cy="3087687"/>
          </a:xfrm>
          <a:prstGeom prst="rect">
            <a:avLst/>
          </a:prstGeom>
          <a:noFill/>
          <a:ln>
            <a:noFill/>
          </a:ln>
        </p:spPr>
        <p:txBody>
          <a:bodyPr anchorCtr="0" anchor="t" bIns="45700" lIns="91425" spcFirstLastPara="1" rIns="91425" wrap="square" tIns="45700">
            <a:normAutofit/>
          </a:bodyPr>
          <a:lstStyle>
            <a:lvl1pPr indent="-314325" lvl="0" marL="457200" algn="l">
              <a:lnSpc>
                <a:spcPct val="110000"/>
              </a:lnSpc>
              <a:spcBef>
                <a:spcPts val="1000"/>
              </a:spcBef>
              <a:spcAft>
                <a:spcPts val="0"/>
              </a:spcAft>
              <a:buSzPts val="1350"/>
              <a:buChar char="•"/>
              <a:defRPr/>
            </a:lvl1pPr>
            <a:lvl2pPr indent="-314325" lvl="1" marL="914400" algn="l">
              <a:lnSpc>
                <a:spcPct val="110000"/>
              </a:lnSpc>
              <a:spcBef>
                <a:spcPts val="500"/>
              </a:spcBef>
              <a:spcAft>
                <a:spcPts val="0"/>
              </a:spcAft>
              <a:buSzPts val="1350"/>
              <a:buChar char="•"/>
              <a:defRPr/>
            </a:lvl2pPr>
            <a:lvl3pPr indent="-314325" lvl="2" marL="1371600" algn="l">
              <a:lnSpc>
                <a:spcPct val="110000"/>
              </a:lnSpc>
              <a:spcBef>
                <a:spcPts val="500"/>
              </a:spcBef>
              <a:spcAft>
                <a:spcPts val="0"/>
              </a:spcAft>
              <a:buSzPts val="1350"/>
              <a:buChar char="•"/>
              <a:defRPr/>
            </a:lvl3pPr>
            <a:lvl4pPr indent="-314325" lvl="3" marL="1828800" algn="l">
              <a:lnSpc>
                <a:spcPct val="110000"/>
              </a:lnSpc>
              <a:spcBef>
                <a:spcPts val="500"/>
              </a:spcBef>
              <a:spcAft>
                <a:spcPts val="0"/>
              </a:spcAft>
              <a:buSzPts val="1350"/>
              <a:buChar char="•"/>
              <a:defRPr/>
            </a:lvl4pPr>
            <a:lvl5pPr indent="-314325" lvl="4" marL="2286000" algn="l">
              <a:lnSpc>
                <a:spcPct val="110000"/>
              </a:lnSpc>
              <a:spcBef>
                <a:spcPts val="50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35"/>
          <p:cNvSpPr txBox="1"/>
          <p:nvPr>
            <p:ph idx="10" type="dt"/>
          </p:nvPr>
        </p:nvSpPr>
        <p:spPr>
          <a:xfrm>
            <a:off x="457200" y="6324600"/>
            <a:ext cx="256022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5"/>
          <p:cNvSpPr txBox="1"/>
          <p:nvPr>
            <p:ph idx="11" type="ftr"/>
          </p:nvPr>
        </p:nvSpPr>
        <p:spPr>
          <a:xfrm>
            <a:off x="4200861" y="6319838"/>
            <a:ext cx="398278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5"/>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 name="Shape 82"/>
        <p:cNvGrpSpPr/>
        <p:nvPr/>
      </p:nvGrpSpPr>
      <p:grpSpPr>
        <a:xfrm>
          <a:off x="0" y="0"/>
          <a:ext cx="0" cy="0"/>
          <a:chOff x="0" y="0"/>
          <a:chExt cx="0" cy="0"/>
        </a:xfrm>
      </p:grpSpPr>
      <p:sp>
        <p:nvSpPr>
          <p:cNvPr id="83" name="Google Shape;83;p36"/>
          <p:cNvSpPr txBox="1"/>
          <p:nvPr>
            <p:ph type="title"/>
          </p:nvPr>
        </p:nvSpPr>
        <p:spPr>
          <a:xfrm>
            <a:off x="457200" y="365125"/>
            <a:ext cx="10722932"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6"/>
          <p:cNvSpPr txBox="1"/>
          <p:nvPr>
            <p:ph idx="10" type="dt"/>
          </p:nvPr>
        </p:nvSpPr>
        <p:spPr>
          <a:xfrm>
            <a:off x="457200" y="6324600"/>
            <a:ext cx="256022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6"/>
          <p:cNvSpPr txBox="1"/>
          <p:nvPr>
            <p:ph idx="11" type="ftr"/>
          </p:nvPr>
        </p:nvSpPr>
        <p:spPr>
          <a:xfrm>
            <a:off x="4200861" y="6319838"/>
            <a:ext cx="398278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6"/>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7" name="Shape 87"/>
        <p:cNvGrpSpPr/>
        <p:nvPr/>
      </p:nvGrpSpPr>
      <p:grpSpPr>
        <a:xfrm>
          <a:off x="0" y="0"/>
          <a:ext cx="0" cy="0"/>
          <a:chOff x="0" y="0"/>
          <a:chExt cx="0" cy="0"/>
        </a:xfrm>
      </p:grpSpPr>
      <p:sp>
        <p:nvSpPr>
          <p:cNvPr id="88" name="Google Shape;88;p37"/>
          <p:cNvSpPr txBox="1"/>
          <p:nvPr>
            <p:ph idx="10" type="dt"/>
          </p:nvPr>
        </p:nvSpPr>
        <p:spPr>
          <a:xfrm>
            <a:off x="457200" y="6324600"/>
            <a:ext cx="256022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7"/>
          <p:cNvSpPr txBox="1"/>
          <p:nvPr>
            <p:ph idx="11" type="ftr"/>
          </p:nvPr>
        </p:nvSpPr>
        <p:spPr>
          <a:xfrm>
            <a:off x="4200861" y="6319838"/>
            <a:ext cx="398278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7"/>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1" name="Shape 91"/>
        <p:cNvGrpSpPr/>
        <p:nvPr/>
      </p:nvGrpSpPr>
      <p:grpSpPr>
        <a:xfrm>
          <a:off x="0" y="0"/>
          <a:ext cx="0" cy="0"/>
          <a:chOff x="0" y="0"/>
          <a:chExt cx="0" cy="0"/>
        </a:xfrm>
      </p:grpSpPr>
      <p:sp>
        <p:nvSpPr>
          <p:cNvPr id="92" name="Google Shape;92;p38"/>
          <p:cNvSpPr txBox="1"/>
          <p:nvPr>
            <p:ph type="title"/>
          </p:nvPr>
        </p:nvSpPr>
        <p:spPr>
          <a:xfrm>
            <a:off x="839788" y="685800"/>
            <a:ext cx="3932237" cy="1981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4400"/>
              <a:buFont typeface="Aria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38"/>
          <p:cNvSpPr txBox="1"/>
          <p:nvPr>
            <p:ph idx="1" type="body"/>
          </p:nvPr>
        </p:nvSpPr>
        <p:spPr>
          <a:xfrm>
            <a:off x="5183188" y="685801"/>
            <a:ext cx="6172200" cy="5175250"/>
          </a:xfrm>
          <a:prstGeom prst="rect">
            <a:avLst/>
          </a:prstGeom>
          <a:noFill/>
          <a:ln>
            <a:noFill/>
          </a:ln>
        </p:spPr>
        <p:txBody>
          <a:bodyPr anchorCtr="0" anchor="t" bIns="45700" lIns="91425" spcFirstLastPara="1" rIns="91425" wrap="square" tIns="45700">
            <a:normAutofit/>
          </a:bodyPr>
          <a:lstStyle>
            <a:lvl1pPr indent="-381000" lvl="0" marL="457200" algn="l">
              <a:lnSpc>
                <a:spcPct val="110000"/>
              </a:lnSpc>
              <a:spcBef>
                <a:spcPts val="1000"/>
              </a:spcBef>
              <a:spcAft>
                <a:spcPts val="0"/>
              </a:spcAft>
              <a:buSzPts val="2400"/>
              <a:buChar char="•"/>
              <a:defRPr sz="3200"/>
            </a:lvl1pPr>
            <a:lvl2pPr indent="-361950" lvl="1" marL="914400" algn="l">
              <a:lnSpc>
                <a:spcPct val="110000"/>
              </a:lnSpc>
              <a:spcBef>
                <a:spcPts val="500"/>
              </a:spcBef>
              <a:spcAft>
                <a:spcPts val="0"/>
              </a:spcAft>
              <a:buSzPts val="2100"/>
              <a:buChar char="•"/>
              <a:defRPr sz="2800"/>
            </a:lvl2pPr>
            <a:lvl3pPr indent="-342900" lvl="2" marL="1371600" algn="l">
              <a:lnSpc>
                <a:spcPct val="110000"/>
              </a:lnSpc>
              <a:spcBef>
                <a:spcPts val="500"/>
              </a:spcBef>
              <a:spcAft>
                <a:spcPts val="0"/>
              </a:spcAft>
              <a:buSzPts val="1800"/>
              <a:buChar char="•"/>
              <a:defRPr sz="2400"/>
            </a:lvl3pPr>
            <a:lvl4pPr indent="-323850" lvl="3" marL="1828800" algn="l">
              <a:lnSpc>
                <a:spcPct val="110000"/>
              </a:lnSpc>
              <a:spcBef>
                <a:spcPts val="500"/>
              </a:spcBef>
              <a:spcAft>
                <a:spcPts val="0"/>
              </a:spcAft>
              <a:buSzPts val="1500"/>
              <a:buChar char="•"/>
              <a:defRPr sz="2000"/>
            </a:lvl4pPr>
            <a:lvl5pPr indent="-323850" lvl="4" marL="2286000" algn="l">
              <a:lnSpc>
                <a:spcPct val="110000"/>
              </a:lnSpc>
              <a:spcBef>
                <a:spcPts val="500"/>
              </a:spcBef>
              <a:spcAft>
                <a:spcPts val="0"/>
              </a:spcAft>
              <a:buSzPts val="15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4" name="Google Shape;94;p38"/>
          <p:cNvSpPr txBox="1"/>
          <p:nvPr>
            <p:ph idx="2" type="body"/>
          </p:nvPr>
        </p:nvSpPr>
        <p:spPr>
          <a:xfrm>
            <a:off x="839788" y="2971800"/>
            <a:ext cx="3932237" cy="289718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1200"/>
              <a:buNone/>
              <a:defRPr sz="1600"/>
            </a:lvl1pPr>
            <a:lvl2pPr indent="-228600" lvl="1" marL="914400" algn="l">
              <a:lnSpc>
                <a:spcPct val="110000"/>
              </a:lnSpc>
              <a:spcBef>
                <a:spcPts val="500"/>
              </a:spcBef>
              <a:spcAft>
                <a:spcPts val="0"/>
              </a:spcAft>
              <a:buSzPts val="1050"/>
              <a:buNone/>
              <a:defRPr sz="1400"/>
            </a:lvl2pPr>
            <a:lvl3pPr indent="-228600" lvl="2" marL="1371600" algn="l">
              <a:lnSpc>
                <a:spcPct val="110000"/>
              </a:lnSpc>
              <a:spcBef>
                <a:spcPts val="500"/>
              </a:spcBef>
              <a:spcAft>
                <a:spcPts val="0"/>
              </a:spcAft>
              <a:buSzPts val="900"/>
              <a:buNone/>
              <a:defRPr sz="1200"/>
            </a:lvl3pPr>
            <a:lvl4pPr indent="-228600" lvl="3" marL="1828800" algn="l">
              <a:lnSpc>
                <a:spcPct val="110000"/>
              </a:lnSpc>
              <a:spcBef>
                <a:spcPts val="500"/>
              </a:spcBef>
              <a:spcAft>
                <a:spcPts val="0"/>
              </a:spcAft>
              <a:buSzPts val="750"/>
              <a:buNone/>
              <a:defRPr sz="1000"/>
            </a:lvl4pPr>
            <a:lvl5pPr indent="-228600" lvl="4" marL="2286000" algn="l">
              <a:lnSpc>
                <a:spcPct val="110000"/>
              </a:lnSpc>
              <a:spcBef>
                <a:spcPts val="500"/>
              </a:spcBef>
              <a:spcAft>
                <a:spcPts val="0"/>
              </a:spcAft>
              <a:buSzPts val="7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5" name="Google Shape;95;p38"/>
          <p:cNvSpPr txBox="1"/>
          <p:nvPr>
            <p:ph idx="10" type="dt"/>
          </p:nvPr>
        </p:nvSpPr>
        <p:spPr>
          <a:xfrm>
            <a:off x="457200" y="6324600"/>
            <a:ext cx="256022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8"/>
          <p:cNvSpPr txBox="1"/>
          <p:nvPr>
            <p:ph idx="11" type="ftr"/>
          </p:nvPr>
        </p:nvSpPr>
        <p:spPr>
          <a:xfrm>
            <a:off x="4200861" y="6319838"/>
            <a:ext cx="398278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8"/>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8" name="Shape 98"/>
        <p:cNvGrpSpPr/>
        <p:nvPr/>
      </p:nvGrpSpPr>
      <p:grpSpPr>
        <a:xfrm>
          <a:off x="0" y="0"/>
          <a:ext cx="0" cy="0"/>
          <a:chOff x="0" y="0"/>
          <a:chExt cx="0" cy="0"/>
        </a:xfrm>
      </p:grpSpPr>
      <p:sp>
        <p:nvSpPr>
          <p:cNvPr id="99" name="Google Shape;99;p39"/>
          <p:cNvSpPr txBox="1"/>
          <p:nvPr>
            <p:ph type="title"/>
          </p:nvPr>
        </p:nvSpPr>
        <p:spPr>
          <a:xfrm>
            <a:off x="839788" y="685800"/>
            <a:ext cx="3932237" cy="220979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4400"/>
              <a:buFont typeface="Aria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9"/>
          <p:cNvSpPr/>
          <p:nvPr>
            <p:ph idx="2" type="pic"/>
          </p:nvPr>
        </p:nvSpPr>
        <p:spPr>
          <a:xfrm>
            <a:off x="5183188" y="685801"/>
            <a:ext cx="6172200" cy="5175250"/>
          </a:xfrm>
          <a:prstGeom prst="rect">
            <a:avLst/>
          </a:prstGeom>
          <a:noFill/>
          <a:ln>
            <a:noFill/>
          </a:ln>
        </p:spPr>
      </p:sp>
      <p:sp>
        <p:nvSpPr>
          <p:cNvPr id="101" name="Google Shape;101;p39"/>
          <p:cNvSpPr txBox="1"/>
          <p:nvPr>
            <p:ph idx="1" type="body"/>
          </p:nvPr>
        </p:nvSpPr>
        <p:spPr>
          <a:xfrm>
            <a:off x="839788" y="2971800"/>
            <a:ext cx="3932237" cy="289718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1200"/>
              <a:buNone/>
              <a:defRPr sz="1600"/>
            </a:lvl1pPr>
            <a:lvl2pPr indent="-228600" lvl="1" marL="914400" algn="l">
              <a:lnSpc>
                <a:spcPct val="110000"/>
              </a:lnSpc>
              <a:spcBef>
                <a:spcPts val="500"/>
              </a:spcBef>
              <a:spcAft>
                <a:spcPts val="0"/>
              </a:spcAft>
              <a:buSzPts val="1050"/>
              <a:buNone/>
              <a:defRPr sz="1400"/>
            </a:lvl2pPr>
            <a:lvl3pPr indent="-228600" lvl="2" marL="1371600" algn="l">
              <a:lnSpc>
                <a:spcPct val="110000"/>
              </a:lnSpc>
              <a:spcBef>
                <a:spcPts val="500"/>
              </a:spcBef>
              <a:spcAft>
                <a:spcPts val="0"/>
              </a:spcAft>
              <a:buSzPts val="900"/>
              <a:buNone/>
              <a:defRPr sz="1200"/>
            </a:lvl3pPr>
            <a:lvl4pPr indent="-228600" lvl="3" marL="1828800" algn="l">
              <a:lnSpc>
                <a:spcPct val="110000"/>
              </a:lnSpc>
              <a:spcBef>
                <a:spcPts val="500"/>
              </a:spcBef>
              <a:spcAft>
                <a:spcPts val="0"/>
              </a:spcAft>
              <a:buSzPts val="750"/>
              <a:buNone/>
              <a:defRPr sz="1000"/>
            </a:lvl4pPr>
            <a:lvl5pPr indent="-228600" lvl="4" marL="2286000" algn="l">
              <a:lnSpc>
                <a:spcPct val="110000"/>
              </a:lnSpc>
              <a:spcBef>
                <a:spcPts val="500"/>
              </a:spcBef>
              <a:spcAft>
                <a:spcPts val="0"/>
              </a:spcAft>
              <a:buSzPts val="7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2" name="Google Shape;102;p39"/>
          <p:cNvSpPr txBox="1"/>
          <p:nvPr>
            <p:ph idx="10" type="dt"/>
          </p:nvPr>
        </p:nvSpPr>
        <p:spPr>
          <a:xfrm>
            <a:off x="457200" y="6324600"/>
            <a:ext cx="256022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9"/>
          <p:cNvSpPr txBox="1"/>
          <p:nvPr>
            <p:ph idx="11" type="ftr"/>
          </p:nvPr>
        </p:nvSpPr>
        <p:spPr>
          <a:xfrm>
            <a:off x="4200861" y="6319838"/>
            <a:ext cx="398278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9"/>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p:nvPr/>
        </p:nvSpPr>
        <p:spPr>
          <a:xfrm>
            <a:off x="0" y="0"/>
            <a:ext cx="12188952"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nvGrpSpPr>
          <p:cNvPr id="11" name="Google Shape;11;p28"/>
          <p:cNvGrpSpPr/>
          <p:nvPr/>
        </p:nvGrpSpPr>
        <p:grpSpPr>
          <a:xfrm>
            <a:off x="-11413" y="0"/>
            <a:ext cx="12214827" cy="6858000"/>
            <a:chOff x="-6214" y="-1"/>
            <a:chExt cx="12214827" cy="6858000"/>
          </a:xfrm>
        </p:grpSpPr>
        <p:cxnSp>
          <p:nvCxnSpPr>
            <p:cNvPr id="12" name="Google Shape;12;p28"/>
            <p:cNvCxnSpPr/>
            <p:nvPr/>
          </p:nvCxnSpPr>
          <p:spPr>
            <a:xfrm>
              <a:off x="-6214" y="6686283"/>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3" name="Google Shape;13;p28"/>
            <p:cNvCxnSpPr/>
            <p:nvPr/>
          </p:nvCxnSpPr>
          <p:spPr>
            <a:xfrm>
              <a:off x="0"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4" name="Google Shape;14;p28"/>
            <p:cNvCxnSpPr/>
            <p:nvPr/>
          </p:nvCxnSpPr>
          <p:spPr>
            <a:xfrm>
              <a:off x="11993258"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5" name="Google Shape;15;p28"/>
            <p:cNvCxnSpPr/>
            <p:nvPr/>
          </p:nvCxnSpPr>
          <p:spPr>
            <a:xfrm>
              <a:off x="192528"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6" name="Google Shape;16;p28"/>
            <p:cNvCxnSpPr/>
            <p:nvPr/>
          </p:nvCxnSpPr>
          <p:spPr>
            <a:xfrm>
              <a:off x="1191966"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7" name="Google Shape;17;p28"/>
            <p:cNvCxnSpPr/>
            <p:nvPr/>
          </p:nvCxnSpPr>
          <p:spPr>
            <a:xfrm>
              <a:off x="2191404"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8" name="Google Shape;18;p28"/>
            <p:cNvCxnSpPr/>
            <p:nvPr/>
          </p:nvCxnSpPr>
          <p:spPr>
            <a:xfrm>
              <a:off x="3190842"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9" name="Google Shape;19;p28"/>
            <p:cNvCxnSpPr/>
            <p:nvPr/>
          </p:nvCxnSpPr>
          <p:spPr>
            <a:xfrm>
              <a:off x="4190280"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20" name="Google Shape;20;p28"/>
            <p:cNvCxnSpPr/>
            <p:nvPr/>
          </p:nvCxnSpPr>
          <p:spPr>
            <a:xfrm>
              <a:off x="5189718"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21" name="Google Shape;21;p28"/>
            <p:cNvCxnSpPr/>
            <p:nvPr/>
          </p:nvCxnSpPr>
          <p:spPr>
            <a:xfrm>
              <a:off x="6189156"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22" name="Google Shape;22;p28"/>
            <p:cNvCxnSpPr/>
            <p:nvPr/>
          </p:nvCxnSpPr>
          <p:spPr>
            <a:xfrm>
              <a:off x="7188594"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23" name="Google Shape;23;p28"/>
            <p:cNvCxnSpPr/>
            <p:nvPr/>
          </p:nvCxnSpPr>
          <p:spPr>
            <a:xfrm>
              <a:off x="8188032"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24" name="Google Shape;24;p28"/>
            <p:cNvCxnSpPr/>
            <p:nvPr/>
          </p:nvCxnSpPr>
          <p:spPr>
            <a:xfrm>
              <a:off x="9187470"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25" name="Google Shape;25;p28"/>
            <p:cNvCxnSpPr/>
            <p:nvPr/>
          </p:nvCxnSpPr>
          <p:spPr>
            <a:xfrm>
              <a:off x="10186908"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26" name="Google Shape;26;p28"/>
            <p:cNvCxnSpPr/>
            <p:nvPr/>
          </p:nvCxnSpPr>
          <p:spPr>
            <a:xfrm>
              <a:off x="11186346"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27" name="Google Shape;27;p28"/>
            <p:cNvCxnSpPr/>
            <p:nvPr/>
          </p:nvCxnSpPr>
          <p:spPr>
            <a:xfrm>
              <a:off x="12185786"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28" name="Google Shape;28;p28"/>
            <p:cNvCxnSpPr/>
            <p:nvPr/>
          </p:nvCxnSpPr>
          <p:spPr>
            <a:xfrm>
              <a:off x="0" y="17171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29" name="Google Shape;29;p28"/>
            <p:cNvCxnSpPr/>
            <p:nvPr/>
          </p:nvCxnSpPr>
          <p:spPr>
            <a:xfrm>
              <a:off x="0" y="72890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30" name="Google Shape;30;p28"/>
            <p:cNvCxnSpPr/>
            <p:nvPr/>
          </p:nvCxnSpPr>
          <p:spPr>
            <a:xfrm>
              <a:off x="0" y="128609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31" name="Google Shape;31;p28"/>
            <p:cNvCxnSpPr/>
            <p:nvPr/>
          </p:nvCxnSpPr>
          <p:spPr>
            <a:xfrm>
              <a:off x="0" y="184328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32" name="Google Shape;32;p28"/>
            <p:cNvCxnSpPr/>
            <p:nvPr/>
          </p:nvCxnSpPr>
          <p:spPr>
            <a:xfrm>
              <a:off x="0" y="240047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33" name="Google Shape;33;p28"/>
            <p:cNvCxnSpPr/>
            <p:nvPr/>
          </p:nvCxnSpPr>
          <p:spPr>
            <a:xfrm>
              <a:off x="0" y="295766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34" name="Google Shape;34;p28"/>
            <p:cNvCxnSpPr/>
            <p:nvPr/>
          </p:nvCxnSpPr>
          <p:spPr>
            <a:xfrm>
              <a:off x="0" y="351485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35" name="Google Shape;35;p28"/>
            <p:cNvCxnSpPr/>
            <p:nvPr/>
          </p:nvCxnSpPr>
          <p:spPr>
            <a:xfrm>
              <a:off x="0" y="407204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36" name="Google Shape;36;p28"/>
            <p:cNvCxnSpPr/>
            <p:nvPr/>
          </p:nvCxnSpPr>
          <p:spPr>
            <a:xfrm>
              <a:off x="0" y="462923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37" name="Google Shape;37;p28"/>
            <p:cNvCxnSpPr/>
            <p:nvPr/>
          </p:nvCxnSpPr>
          <p:spPr>
            <a:xfrm>
              <a:off x="0" y="518642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38" name="Google Shape;38;p28"/>
            <p:cNvCxnSpPr/>
            <p:nvPr/>
          </p:nvCxnSpPr>
          <p:spPr>
            <a:xfrm>
              <a:off x="0" y="574361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39" name="Google Shape;39;p28"/>
            <p:cNvCxnSpPr/>
            <p:nvPr/>
          </p:nvCxnSpPr>
          <p:spPr>
            <a:xfrm>
              <a:off x="0" y="6857999"/>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40" name="Google Shape;40;p28"/>
            <p:cNvCxnSpPr/>
            <p:nvPr/>
          </p:nvCxnSpPr>
          <p:spPr>
            <a:xfrm>
              <a:off x="16613" y="6248400"/>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grpSp>
      <p:sp>
        <p:nvSpPr>
          <p:cNvPr id="41" name="Google Shape;41;p28"/>
          <p:cNvSpPr/>
          <p:nvPr/>
        </p:nvSpPr>
        <p:spPr>
          <a:xfrm>
            <a:off x="-6214" y="5014716"/>
            <a:ext cx="2800124" cy="1843284"/>
          </a:xfrm>
          <a:custGeom>
            <a:rect b="b" l="l" r="r" t="t"/>
            <a:pathLst>
              <a:path extrusionOk="0" h="1843284" w="280012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rgbClr val="6F803E">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venir"/>
              <a:ea typeface="Avenir"/>
              <a:cs typeface="Avenir"/>
              <a:sym typeface="Avenir"/>
            </a:endParaRPr>
          </a:p>
        </p:txBody>
      </p:sp>
      <p:sp>
        <p:nvSpPr>
          <p:cNvPr id="42" name="Google Shape;42;p28"/>
          <p:cNvSpPr txBox="1"/>
          <p:nvPr>
            <p:ph type="title"/>
          </p:nvPr>
        </p:nvSpPr>
        <p:spPr>
          <a:xfrm>
            <a:off x="457200" y="365125"/>
            <a:ext cx="10722932"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4400"/>
              <a:buFont typeface="Arial"/>
              <a:buNone/>
              <a:defRPr b="0" i="0" sz="4400" u="none" cap="none" strike="noStrik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Google Shape;43;p28"/>
          <p:cNvSpPr txBox="1"/>
          <p:nvPr>
            <p:ph idx="1" type="body"/>
          </p:nvPr>
        </p:nvSpPr>
        <p:spPr>
          <a:xfrm>
            <a:off x="457200" y="1825625"/>
            <a:ext cx="10722932"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110000"/>
              </a:lnSpc>
              <a:spcBef>
                <a:spcPts val="1000"/>
              </a:spcBef>
              <a:spcAft>
                <a:spcPts val="0"/>
              </a:spcAft>
              <a:buClr>
                <a:schemeClr val="lt1"/>
              </a:buClr>
              <a:buSzPts val="2100"/>
              <a:buFont typeface="Arial"/>
              <a:buChar char="•"/>
              <a:defRPr b="0" i="0" sz="2800" u="none" cap="none" strike="noStrike">
                <a:solidFill>
                  <a:srgbClr val="FFFFFF"/>
                </a:solidFill>
                <a:latin typeface="Avenir"/>
                <a:ea typeface="Avenir"/>
                <a:cs typeface="Avenir"/>
                <a:sym typeface="Avenir"/>
              </a:defRPr>
            </a:lvl1pPr>
            <a:lvl2pPr indent="-342900" lvl="1" marL="914400" marR="0" rtl="0" algn="l">
              <a:lnSpc>
                <a:spcPct val="110000"/>
              </a:lnSpc>
              <a:spcBef>
                <a:spcPts val="500"/>
              </a:spcBef>
              <a:spcAft>
                <a:spcPts val="0"/>
              </a:spcAft>
              <a:buClr>
                <a:schemeClr val="lt1"/>
              </a:buClr>
              <a:buSzPts val="1800"/>
              <a:buFont typeface="Arial"/>
              <a:buChar char="•"/>
              <a:defRPr b="0" i="0" sz="2400" u="none" cap="none" strike="noStrike">
                <a:solidFill>
                  <a:srgbClr val="FFFFFF"/>
                </a:solidFill>
                <a:latin typeface="Avenir"/>
                <a:ea typeface="Avenir"/>
                <a:cs typeface="Avenir"/>
                <a:sym typeface="Avenir"/>
              </a:defRPr>
            </a:lvl2pPr>
            <a:lvl3pPr indent="-323850" lvl="2" marL="1371600" marR="0" rtl="0" algn="l">
              <a:lnSpc>
                <a:spcPct val="110000"/>
              </a:lnSpc>
              <a:spcBef>
                <a:spcPts val="500"/>
              </a:spcBef>
              <a:spcAft>
                <a:spcPts val="0"/>
              </a:spcAft>
              <a:buClr>
                <a:schemeClr val="lt1"/>
              </a:buClr>
              <a:buSzPts val="1500"/>
              <a:buFont typeface="Arial"/>
              <a:buChar char="•"/>
              <a:defRPr b="0" i="0" sz="2000" u="none" cap="none" strike="noStrike">
                <a:solidFill>
                  <a:srgbClr val="FFFFFF"/>
                </a:solidFill>
                <a:latin typeface="Avenir"/>
                <a:ea typeface="Avenir"/>
                <a:cs typeface="Avenir"/>
                <a:sym typeface="Avenir"/>
              </a:defRPr>
            </a:lvl3pPr>
            <a:lvl4pPr indent="-314325" lvl="3" marL="1828800" marR="0" rtl="0" algn="l">
              <a:lnSpc>
                <a:spcPct val="110000"/>
              </a:lnSpc>
              <a:spcBef>
                <a:spcPts val="500"/>
              </a:spcBef>
              <a:spcAft>
                <a:spcPts val="0"/>
              </a:spcAft>
              <a:buClr>
                <a:schemeClr val="lt1"/>
              </a:buClr>
              <a:buSzPts val="1350"/>
              <a:buFont typeface="Arial"/>
              <a:buChar char="•"/>
              <a:defRPr b="0" i="0" sz="1800" u="none" cap="none" strike="noStrike">
                <a:solidFill>
                  <a:srgbClr val="FFFFFF"/>
                </a:solidFill>
                <a:latin typeface="Avenir"/>
                <a:ea typeface="Avenir"/>
                <a:cs typeface="Avenir"/>
                <a:sym typeface="Avenir"/>
              </a:defRPr>
            </a:lvl4pPr>
            <a:lvl5pPr indent="-314325" lvl="4" marL="2286000" marR="0" rtl="0" algn="l">
              <a:lnSpc>
                <a:spcPct val="110000"/>
              </a:lnSpc>
              <a:spcBef>
                <a:spcPts val="500"/>
              </a:spcBef>
              <a:spcAft>
                <a:spcPts val="0"/>
              </a:spcAft>
              <a:buClr>
                <a:schemeClr val="lt1"/>
              </a:buClr>
              <a:buSzPts val="1350"/>
              <a:buFont typeface="Arial"/>
              <a:buChar char="•"/>
              <a:defRPr b="0" i="0" sz="1800" u="none" cap="none" strike="noStrike">
                <a:solidFill>
                  <a:srgbClr val="FFFFFF"/>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44" name="Google Shape;44;p28"/>
          <p:cNvSpPr txBox="1"/>
          <p:nvPr>
            <p:ph idx="10" type="dt"/>
          </p:nvPr>
        </p:nvSpPr>
        <p:spPr>
          <a:xfrm>
            <a:off x="457200" y="6324600"/>
            <a:ext cx="256022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45" name="Google Shape;45;p28"/>
          <p:cNvSpPr txBox="1"/>
          <p:nvPr>
            <p:ph idx="11" type="ftr"/>
          </p:nvPr>
        </p:nvSpPr>
        <p:spPr>
          <a:xfrm>
            <a:off x="4200861" y="6319838"/>
            <a:ext cx="3982781"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46" name="Google Shape;46;p28"/>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900" u="none" cap="none" strike="noStrike">
                <a:solidFill>
                  <a:srgbClr val="FFFFFF"/>
                </a:solidFill>
                <a:latin typeface="Avenir"/>
                <a:ea typeface="Avenir"/>
                <a:cs typeface="Avenir"/>
                <a:sym typeface="Avenir"/>
              </a:defRPr>
            </a:lvl1pPr>
            <a:lvl2pPr indent="0" lvl="1" marL="0" marR="0" rtl="0" algn="ctr">
              <a:spcBef>
                <a:spcPts val="0"/>
              </a:spcBef>
              <a:buNone/>
              <a:defRPr b="0" i="0" sz="900" u="none" cap="none" strike="noStrike">
                <a:solidFill>
                  <a:srgbClr val="FFFFFF"/>
                </a:solidFill>
                <a:latin typeface="Avenir"/>
                <a:ea typeface="Avenir"/>
                <a:cs typeface="Avenir"/>
                <a:sym typeface="Avenir"/>
              </a:defRPr>
            </a:lvl2pPr>
            <a:lvl3pPr indent="0" lvl="2" marL="0" marR="0" rtl="0" algn="ctr">
              <a:spcBef>
                <a:spcPts val="0"/>
              </a:spcBef>
              <a:buNone/>
              <a:defRPr b="0" i="0" sz="900" u="none" cap="none" strike="noStrike">
                <a:solidFill>
                  <a:srgbClr val="FFFFFF"/>
                </a:solidFill>
                <a:latin typeface="Avenir"/>
                <a:ea typeface="Avenir"/>
                <a:cs typeface="Avenir"/>
                <a:sym typeface="Avenir"/>
              </a:defRPr>
            </a:lvl3pPr>
            <a:lvl4pPr indent="0" lvl="3" marL="0" marR="0" rtl="0" algn="ctr">
              <a:spcBef>
                <a:spcPts val="0"/>
              </a:spcBef>
              <a:buNone/>
              <a:defRPr b="0" i="0" sz="900" u="none" cap="none" strike="noStrike">
                <a:solidFill>
                  <a:srgbClr val="FFFFFF"/>
                </a:solidFill>
                <a:latin typeface="Avenir"/>
                <a:ea typeface="Avenir"/>
                <a:cs typeface="Avenir"/>
                <a:sym typeface="Avenir"/>
              </a:defRPr>
            </a:lvl4pPr>
            <a:lvl5pPr indent="0" lvl="4" marL="0" marR="0" rtl="0" algn="ctr">
              <a:spcBef>
                <a:spcPts val="0"/>
              </a:spcBef>
              <a:buNone/>
              <a:defRPr b="0" i="0" sz="900" u="none" cap="none" strike="noStrike">
                <a:solidFill>
                  <a:srgbClr val="FFFFFF"/>
                </a:solidFill>
                <a:latin typeface="Avenir"/>
                <a:ea typeface="Avenir"/>
                <a:cs typeface="Avenir"/>
                <a:sym typeface="Avenir"/>
              </a:defRPr>
            </a:lvl5pPr>
            <a:lvl6pPr indent="0" lvl="5" marL="0" marR="0" rtl="0" algn="ctr">
              <a:spcBef>
                <a:spcPts val="0"/>
              </a:spcBef>
              <a:buNone/>
              <a:defRPr b="0" i="0" sz="900" u="none" cap="none" strike="noStrike">
                <a:solidFill>
                  <a:srgbClr val="FFFFFF"/>
                </a:solidFill>
                <a:latin typeface="Avenir"/>
                <a:ea typeface="Avenir"/>
                <a:cs typeface="Avenir"/>
                <a:sym typeface="Avenir"/>
              </a:defRPr>
            </a:lvl6pPr>
            <a:lvl7pPr indent="0" lvl="6" marL="0" marR="0" rtl="0" algn="ctr">
              <a:spcBef>
                <a:spcPts val="0"/>
              </a:spcBef>
              <a:buNone/>
              <a:defRPr b="0" i="0" sz="900" u="none" cap="none" strike="noStrike">
                <a:solidFill>
                  <a:srgbClr val="FFFFFF"/>
                </a:solidFill>
                <a:latin typeface="Avenir"/>
                <a:ea typeface="Avenir"/>
                <a:cs typeface="Avenir"/>
                <a:sym typeface="Avenir"/>
              </a:defRPr>
            </a:lvl7pPr>
            <a:lvl8pPr indent="0" lvl="7" marL="0" marR="0" rtl="0" algn="ctr">
              <a:spcBef>
                <a:spcPts val="0"/>
              </a:spcBef>
              <a:buNone/>
              <a:defRPr b="0" i="0" sz="900" u="none" cap="none" strike="noStrike">
                <a:solidFill>
                  <a:srgbClr val="FFFFFF"/>
                </a:solidFill>
                <a:latin typeface="Avenir"/>
                <a:ea typeface="Avenir"/>
                <a:cs typeface="Avenir"/>
                <a:sym typeface="Avenir"/>
              </a:defRPr>
            </a:lvl8pPr>
            <a:lvl9pPr indent="0" lvl="8" marL="0" marR="0" rtl="0" algn="ctr">
              <a:spcBef>
                <a:spcPts val="0"/>
              </a:spcBef>
              <a:buNone/>
              <a:defRPr b="0" i="0" sz="900" u="none" cap="none" strike="noStrike">
                <a:solidFill>
                  <a:srgbClr val="FFFFFF"/>
                </a:solidFill>
                <a:latin typeface="Avenir"/>
                <a:ea typeface="Avenir"/>
                <a:cs typeface="Avenir"/>
                <a:sym typeface="Avenir"/>
              </a:defRPr>
            </a:lvl9pPr>
          </a:lstStyle>
          <a:p>
            <a:pPr indent="0" lvl="0" marL="0" rtl="0" algn="ctr">
              <a:spcBef>
                <a:spcPts val="0"/>
              </a:spcBef>
              <a:spcAft>
                <a:spcPts val="0"/>
              </a:spcAft>
              <a:buNone/>
            </a:pPr>
            <a:fld id="{00000000-1234-1234-1234-123412341234}" type="slidenum">
              <a:rPr lang="de-DE"/>
              <a:t>‹#›</a:t>
            </a:fld>
            <a:endParaRPr/>
          </a:p>
        </p:txBody>
      </p:sp>
      <p:sp>
        <p:nvSpPr>
          <p:cNvPr id="47" name="Google Shape;47;p28"/>
          <p:cNvSpPr/>
          <p:nvPr/>
        </p:nvSpPr>
        <p:spPr>
          <a:xfrm>
            <a:off x="7979728" y="0"/>
            <a:ext cx="4209224" cy="1650549"/>
          </a:xfrm>
          <a:custGeom>
            <a:rect b="b" l="l" r="r" t="t"/>
            <a:pathLst>
              <a:path extrusionOk="0" h="1650549" w="4209224">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rgbClr val="BFCC97">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venir"/>
              <a:ea typeface="Avenir"/>
              <a:cs typeface="Avenir"/>
              <a:sym typeface="Aveni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31704" spd="slow">
    <p:wipe dir="l"/>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9" name="Google Shape;119;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 name="Google Shape;12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31704" spd="slow">
    <p:wipe dir="l"/>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2.png"/><Relationship Id="rId5"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6.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3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2.png"/><Relationship Id="rId4" Type="http://schemas.openxmlformats.org/officeDocument/2006/relationships/image" Target="../media/image34.png"/><Relationship Id="rId5" Type="http://schemas.openxmlformats.org/officeDocument/2006/relationships/image" Target="../media/image26.png"/><Relationship Id="rId6" Type="http://schemas.openxmlformats.org/officeDocument/2006/relationships/image" Target="../media/image28.png"/><Relationship Id="rId7"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unibw.de/sprachenzentrum" TargetMode="External"/><Relationship Id="rId4" Type="http://schemas.openxmlformats.org/officeDocument/2006/relationships/image" Target="../media/image12.png"/><Relationship Id="rId5" Type="http://schemas.openxmlformats.org/officeDocument/2006/relationships/image" Target="../media/image18.png"/><Relationship Id="rId6" Type="http://schemas.openxmlformats.org/officeDocument/2006/relationships/image" Target="../media/image25.png"/><Relationship Id="rId7" Type="http://schemas.openxmlformats.org/officeDocument/2006/relationships/image" Target="../media/image23.png"/><Relationship Id="rId8"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pic>
        <p:nvPicPr>
          <p:cNvPr descr="Mosaik aus farbigen geometrischen Formen" id="197" name="Google Shape;197;p1"/>
          <p:cNvPicPr preferRelativeResize="0"/>
          <p:nvPr/>
        </p:nvPicPr>
        <p:blipFill rotWithShape="1">
          <a:blip r:embed="rId3">
            <a:alphaModFix/>
          </a:blip>
          <a:srcRect b="4221" l="0" r="0" t="17107"/>
          <a:stretch/>
        </p:blipFill>
        <p:spPr>
          <a:xfrm>
            <a:off x="20" y="11"/>
            <a:ext cx="12191980" cy="6857989"/>
          </a:xfrm>
          <a:prstGeom prst="rect">
            <a:avLst/>
          </a:prstGeom>
          <a:noFill/>
          <a:ln>
            <a:noFill/>
          </a:ln>
        </p:spPr>
      </p:pic>
      <p:sp>
        <p:nvSpPr>
          <p:cNvPr id="198" name="Google Shape;198;p1"/>
          <p:cNvSpPr/>
          <p:nvPr/>
        </p:nvSpPr>
        <p:spPr>
          <a:xfrm rot="-5400000">
            <a:off x="-304804" y="304807"/>
            <a:ext cx="6858000" cy="6248391"/>
          </a:xfrm>
          <a:prstGeom prst="flowChartDocument">
            <a:avLst/>
          </a:prstGeom>
          <a:solidFill>
            <a:schemeClr val="accent5">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grpSp>
        <p:nvGrpSpPr>
          <p:cNvPr id="199" name="Google Shape;199;p1"/>
          <p:cNvGrpSpPr/>
          <p:nvPr/>
        </p:nvGrpSpPr>
        <p:grpSpPr>
          <a:xfrm>
            <a:off x="-6214" y="-1"/>
            <a:ext cx="12214827" cy="6858000"/>
            <a:chOff x="-6214" y="-1"/>
            <a:chExt cx="12214827" cy="6858000"/>
          </a:xfrm>
        </p:grpSpPr>
        <p:cxnSp>
          <p:nvCxnSpPr>
            <p:cNvPr id="200" name="Google Shape;200;p1"/>
            <p:cNvCxnSpPr/>
            <p:nvPr/>
          </p:nvCxnSpPr>
          <p:spPr>
            <a:xfrm>
              <a:off x="-6214" y="6686283"/>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01" name="Google Shape;201;p1"/>
            <p:cNvCxnSpPr/>
            <p:nvPr/>
          </p:nvCxnSpPr>
          <p:spPr>
            <a:xfrm>
              <a:off x="0"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02" name="Google Shape;202;p1"/>
            <p:cNvCxnSpPr/>
            <p:nvPr/>
          </p:nvCxnSpPr>
          <p:spPr>
            <a:xfrm>
              <a:off x="11993258"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03" name="Google Shape;203;p1"/>
            <p:cNvCxnSpPr/>
            <p:nvPr/>
          </p:nvCxnSpPr>
          <p:spPr>
            <a:xfrm>
              <a:off x="192528"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04" name="Google Shape;204;p1"/>
            <p:cNvCxnSpPr/>
            <p:nvPr/>
          </p:nvCxnSpPr>
          <p:spPr>
            <a:xfrm>
              <a:off x="1191966"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05" name="Google Shape;205;p1"/>
            <p:cNvCxnSpPr/>
            <p:nvPr/>
          </p:nvCxnSpPr>
          <p:spPr>
            <a:xfrm>
              <a:off x="2191404"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06" name="Google Shape;206;p1"/>
            <p:cNvCxnSpPr/>
            <p:nvPr/>
          </p:nvCxnSpPr>
          <p:spPr>
            <a:xfrm>
              <a:off x="3190842"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07" name="Google Shape;207;p1"/>
            <p:cNvCxnSpPr/>
            <p:nvPr/>
          </p:nvCxnSpPr>
          <p:spPr>
            <a:xfrm>
              <a:off x="4190280"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08" name="Google Shape;208;p1"/>
            <p:cNvCxnSpPr/>
            <p:nvPr/>
          </p:nvCxnSpPr>
          <p:spPr>
            <a:xfrm>
              <a:off x="5189718"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09" name="Google Shape;209;p1"/>
            <p:cNvCxnSpPr/>
            <p:nvPr/>
          </p:nvCxnSpPr>
          <p:spPr>
            <a:xfrm>
              <a:off x="6189156"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10" name="Google Shape;210;p1"/>
            <p:cNvCxnSpPr/>
            <p:nvPr/>
          </p:nvCxnSpPr>
          <p:spPr>
            <a:xfrm>
              <a:off x="7188594"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11" name="Google Shape;211;p1"/>
            <p:cNvCxnSpPr/>
            <p:nvPr/>
          </p:nvCxnSpPr>
          <p:spPr>
            <a:xfrm>
              <a:off x="8188032"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12" name="Google Shape;212;p1"/>
            <p:cNvCxnSpPr/>
            <p:nvPr/>
          </p:nvCxnSpPr>
          <p:spPr>
            <a:xfrm>
              <a:off x="9187470"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13" name="Google Shape;213;p1"/>
            <p:cNvCxnSpPr/>
            <p:nvPr/>
          </p:nvCxnSpPr>
          <p:spPr>
            <a:xfrm>
              <a:off x="10186908"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14" name="Google Shape;214;p1"/>
            <p:cNvCxnSpPr/>
            <p:nvPr/>
          </p:nvCxnSpPr>
          <p:spPr>
            <a:xfrm>
              <a:off x="11186346"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15" name="Google Shape;215;p1"/>
            <p:cNvCxnSpPr/>
            <p:nvPr/>
          </p:nvCxnSpPr>
          <p:spPr>
            <a:xfrm>
              <a:off x="12185786"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16" name="Google Shape;216;p1"/>
            <p:cNvCxnSpPr/>
            <p:nvPr/>
          </p:nvCxnSpPr>
          <p:spPr>
            <a:xfrm>
              <a:off x="0" y="17171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17" name="Google Shape;217;p1"/>
            <p:cNvCxnSpPr/>
            <p:nvPr/>
          </p:nvCxnSpPr>
          <p:spPr>
            <a:xfrm>
              <a:off x="0" y="72890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18" name="Google Shape;218;p1"/>
            <p:cNvCxnSpPr/>
            <p:nvPr/>
          </p:nvCxnSpPr>
          <p:spPr>
            <a:xfrm>
              <a:off x="0" y="128609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19" name="Google Shape;219;p1"/>
            <p:cNvCxnSpPr/>
            <p:nvPr/>
          </p:nvCxnSpPr>
          <p:spPr>
            <a:xfrm>
              <a:off x="0" y="184328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20" name="Google Shape;220;p1"/>
            <p:cNvCxnSpPr/>
            <p:nvPr/>
          </p:nvCxnSpPr>
          <p:spPr>
            <a:xfrm>
              <a:off x="0" y="240047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21" name="Google Shape;221;p1"/>
            <p:cNvCxnSpPr/>
            <p:nvPr/>
          </p:nvCxnSpPr>
          <p:spPr>
            <a:xfrm>
              <a:off x="0" y="295766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22" name="Google Shape;222;p1"/>
            <p:cNvCxnSpPr/>
            <p:nvPr/>
          </p:nvCxnSpPr>
          <p:spPr>
            <a:xfrm>
              <a:off x="0" y="351485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23" name="Google Shape;223;p1"/>
            <p:cNvCxnSpPr/>
            <p:nvPr/>
          </p:nvCxnSpPr>
          <p:spPr>
            <a:xfrm>
              <a:off x="0" y="407204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24" name="Google Shape;224;p1"/>
            <p:cNvCxnSpPr/>
            <p:nvPr/>
          </p:nvCxnSpPr>
          <p:spPr>
            <a:xfrm>
              <a:off x="0" y="462923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25" name="Google Shape;225;p1"/>
            <p:cNvCxnSpPr/>
            <p:nvPr/>
          </p:nvCxnSpPr>
          <p:spPr>
            <a:xfrm>
              <a:off x="0" y="518642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26" name="Google Shape;226;p1"/>
            <p:cNvCxnSpPr/>
            <p:nvPr/>
          </p:nvCxnSpPr>
          <p:spPr>
            <a:xfrm>
              <a:off x="0" y="574361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27" name="Google Shape;227;p1"/>
            <p:cNvCxnSpPr/>
            <p:nvPr/>
          </p:nvCxnSpPr>
          <p:spPr>
            <a:xfrm>
              <a:off x="0" y="6857999"/>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28" name="Google Shape;228;p1"/>
            <p:cNvCxnSpPr/>
            <p:nvPr/>
          </p:nvCxnSpPr>
          <p:spPr>
            <a:xfrm>
              <a:off x="16613" y="6248400"/>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grpSp>
      <p:sp>
        <p:nvSpPr>
          <p:cNvPr id="229" name="Google Shape;229;p1"/>
          <p:cNvSpPr txBox="1"/>
          <p:nvPr>
            <p:ph idx="1" type="subTitle"/>
          </p:nvPr>
        </p:nvSpPr>
        <p:spPr>
          <a:xfrm>
            <a:off x="535429" y="5093873"/>
            <a:ext cx="6274346" cy="153689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100"/>
              <a:buNone/>
            </a:pPr>
            <a:r>
              <a:rPr b="1" lang="de-DE" sz="2800"/>
              <a:t>Caroline Schneider RDir‘in</a:t>
            </a:r>
            <a:endParaRPr b="1" sz="2800"/>
          </a:p>
          <a:p>
            <a:pPr indent="0" lvl="0" marL="0" rtl="0" algn="l">
              <a:lnSpc>
                <a:spcPct val="110000"/>
              </a:lnSpc>
              <a:spcBef>
                <a:spcPts val="1000"/>
              </a:spcBef>
              <a:spcAft>
                <a:spcPts val="0"/>
              </a:spcAft>
              <a:buSzPts val="2100"/>
              <a:buNone/>
            </a:pPr>
            <a:r>
              <a:rPr b="1" lang="de-DE" sz="2800"/>
              <a:t>Leiterin Sprachenzentrum</a:t>
            </a:r>
            <a:endParaRPr/>
          </a:p>
        </p:txBody>
      </p:sp>
      <p:sp>
        <p:nvSpPr>
          <p:cNvPr id="230" name="Google Shape;230;p1"/>
          <p:cNvSpPr txBox="1"/>
          <p:nvPr/>
        </p:nvSpPr>
        <p:spPr>
          <a:xfrm>
            <a:off x="522554" y="1622303"/>
            <a:ext cx="7461480" cy="921642"/>
          </a:xfrm>
          <a:prstGeom prst="rect">
            <a:avLst/>
          </a:prstGeom>
          <a:noFill/>
          <a:ln>
            <a:noFill/>
          </a:ln>
        </p:spPr>
        <p:txBody>
          <a:bodyPr anchorCtr="0" anchor="b" bIns="45700" lIns="91425" spcFirstLastPara="1" rIns="91425" wrap="square" tIns="45700">
            <a:normAutofit fontScale="77500" lnSpcReduction="20000"/>
          </a:bodyPr>
          <a:lstStyle/>
          <a:p>
            <a:pPr indent="0" lvl="0" marL="0" marR="0" rtl="0" algn="l">
              <a:lnSpc>
                <a:spcPct val="90000"/>
              </a:lnSpc>
              <a:spcBef>
                <a:spcPts val="0"/>
              </a:spcBef>
              <a:spcAft>
                <a:spcPts val="0"/>
              </a:spcAft>
              <a:buClr>
                <a:srgbClr val="4A5529"/>
              </a:buClr>
              <a:buSzPct val="100000"/>
              <a:buFont typeface="Arial"/>
              <a:buNone/>
            </a:pPr>
            <a:r>
              <a:rPr b="1" lang="de-DE" sz="4800" u="none">
                <a:solidFill>
                  <a:srgbClr val="4A5529"/>
                </a:solidFill>
                <a:latin typeface="Arial"/>
                <a:ea typeface="Arial"/>
                <a:cs typeface="Arial"/>
                <a:sym typeface="Arial"/>
              </a:rPr>
              <a:t>Willkommen an der UniBwM !</a:t>
            </a:r>
            <a:endParaRPr/>
          </a:p>
        </p:txBody>
      </p:sp>
      <p:pic>
        <p:nvPicPr>
          <p:cNvPr id="231" name="Google Shape;231;p1"/>
          <p:cNvPicPr preferRelativeResize="0"/>
          <p:nvPr/>
        </p:nvPicPr>
        <p:blipFill rotWithShape="1">
          <a:blip r:embed="rId4">
            <a:alphaModFix/>
          </a:blip>
          <a:srcRect b="0" l="0" r="0" t="0"/>
          <a:stretch/>
        </p:blipFill>
        <p:spPr>
          <a:xfrm>
            <a:off x="6248392" y="132752"/>
            <a:ext cx="5951914" cy="1608054"/>
          </a:xfrm>
          <a:prstGeom prst="rect">
            <a:avLst/>
          </a:prstGeom>
          <a:noFill/>
          <a:ln>
            <a:noFill/>
          </a:ln>
        </p:spPr>
      </p:pic>
      <p:sp>
        <p:nvSpPr>
          <p:cNvPr id="232" name="Google Shape;232;p1"/>
          <p:cNvSpPr txBox="1"/>
          <p:nvPr/>
        </p:nvSpPr>
        <p:spPr>
          <a:xfrm>
            <a:off x="579348" y="2597302"/>
            <a:ext cx="10878482"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rgbClr val="4E8832"/>
                </a:solidFill>
                <a:latin typeface="Avenir"/>
                <a:ea typeface="Avenir"/>
                <a:cs typeface="Avenir"/>
                <a:sym typeface="Avenir"/>
              </a:rPr>
              <a:t>Einschleusungsvortrag Studierendenjahrgang 2024</a:t>
            </a:r>
            <a:endParaRPr/>
          </a:p>
          <a:p>
            <a:pPr indent="0" lvl="0" marL="0" marR="0" rtl="0" algn="l">
              <a:spcBef>
                <a:spcPts val="0"/>
              </a:spcBef>
              <a:spcAft>
                <a:spcPts val="0"/>
              </a:spcAft>
              <a:buNone/>
            </a:pPr>
            <a:r>
              <a:rPr b="1" lang="de-DE" sz="3200">
                <a:solidFill>
                  <a:srgbClr val="4E8832"/>
                </a:solidFill>
                <a:latin typeface="Avenir"/>
                <a:ea typeface="Avenir"/>
                <a:cs typeface="Avenir"/>
                <a:sym typeface="Avenir"/>
              </a:rPr>
              <a:t>Aero, A, Digitale Verwaltung </a:t>
            </a:r>
            <a:endParaRPr/>
          </a:p>
          <a:p>
            <a:pPr indent="0" lvl="0" marL="0" marR="0" rtl="0" algn="l">
              <a:spcBef>
                <a:spcPts val="0"/>
              </a:spcBef>
              <a:spcAft>
                <a:spcPts val="0"/>
              </a:spcAft>
              <a:buNone/>
            </a:pPr>
            <a:br>
              <a:rPr b="1" lang="de-DE" sz="3200">
                <a:solidFill>
                  <a:srgbClr val="4E8832"/>
                </a:solidFill>
                <a:latin typeface="Avenir"/>
                <a:ea typeface="Avenir"/>
                <a:cs typeface="Avenir"/>
                <a:sym typeface="Avenir"/>
              </a:rPr>
            </a:br>
            <a:r>
              <a:rPr b="1" lang="de-DE" sz="3200">
                <a:solidFill>
                  <a:srgbClr val="4E8832"/>
                </a:solidFill>
                <a:latin typeface="Avenir"/>
                <a:ea typeface="Avenir"/>
                <a:cs typeface="Avenir"/>
                <a:sym typeface="Avenir"/>
              </a:rPr>
              <a:t>26.09.2024</a:t>
            </a:r>
            <a:endParaRPr/>
          </a:p>
        </p:txBody>
      </p:sp>
      <p:pic>
        <p:nvPicPr>
          <p:cNvPr id="233" name="Google Shape;233;p1"/>
          <p:cNvPicPr preferRelativeResize="0"/>
          <p:nvPr/>
        </p:nvPicPr>
        <p:blipFill rotWithShape="1">
          <a:blip r:embed="rId5">
            <a:alphaModFix/>
          </a:blip>
          <a:srcRect b="0" l="0" r="0" t="0"/>
          <a:stretch/>
        </p:blipFill>
        <p:spPr>
          <a:xfrm>
            <a:off x="9522086" y="1163678"/>
            <a:ext cx="1173683" cy="1347562"/>
          </a:xfrm>
          <a:prstGeom prst="rect">
            <a:avLst/>
          </a:prstGeom>
          <a:noFill/>
          <a:ln>
            <a:noFill/>
          </a:ln>
        </p:spPr>
      </p:pic>
    </p:spTree>
  </p:cSld>
  <p:clrMapOvr>
    <a:masterClrMapping/>
  </p:clrMapOvr>
  <p:transition advTm="31704" spd="slow">
    <p:wipe dir="l"/>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0"/>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de-DE"/>
              <a:t>‹#›</a:t>
            </a:fld>
            <a:endParaRPr/>
          </a:p>
        </p:txBody>
      </p:sp>
      <p:sp>
        <p:nvSpPr>
          <p:cNvPr id="365" name="Google Shape;365;p10"/>
          <p:cNvSpPr txBox="1"/>
          <p:nvPr>
            <p:ph type="title"/>
          </p:nvPr>
        </p:nvSpPr>
        <p:spPr>
          <a:xfrm>
            <a:off x="457200" y="372343"/>
            <a:ext cx="10722932" cy="1311128"/>
          </a:xfrm>
          <a:prstGeom prst="rect">
            <a:avLst/>
          </a:prstGeom>
          <a:noFill/>
          <a:ln cap="flat" cmpd="sng" w="9525">
            <a:solidFill>
              <a:srgbClr val="345B21"/>
            </a:solidFill>
            <a:prstDash val="solid"/>
            <a:round/>
            <a:headEnd len="sm" w="sm" type="none"/>
            <a:tailEnd len="sm" w="sm" type="none"/>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rgbClr val="345B21"/>
              </a:buClr>
              <a:buSzPts val="4400"/>
              <a:buFont typeface="Arial"/>
              <a:buNone/>
            </a:pPr>
            <a:r>
              <a:rPr lang="de-DE">
                <a:solidFill>
                  <a:srgbClr val="345B21"/>
                </a:solidFill>
              </a:rPr>
              <a:t>2. Universitäre militärische Pflichtsprachausbildung</a:t>
            </a:r>
            <a:endParaRPr sz="2800">
              <a:solidFill>
                <a:srgbClr val="345B21"/>
              </a:solidFill>
            </a:endParaRPr>
          </a:p>
        </p:txBody>
      </p:sp>
      <p:pic>
        <p:nvPicPr>
          <p:cNvPr descr="Os 4 Pilares do Music Business (E Porque eles são tão importantes)." id="366" name="Google Shape;366;p10"/>
          <p:cNvPicPr preferRelativeResize="0"/>
          <p:nvPr/>
        </p:nvPicPr>
        <p:blipFill rotWithShape="1">
          <a:blip r:embed="rId3">
            <a:alphaModFix/>
          </a:blip>
          <a:srcRect b="0" l="25139" r="49142" t="0"/>
          <a:stretch/>
        </p:blipFill>
        <p:spPr>
          <a:xfrm>
            <a:off x="808134" y="50959"/>
            <a:ext cx="615092" cy="1953895"/>
          </a:xfrm>
          <a:prstGeom prst="rect">
            <a:avLst/>
          </a:prstGeom>
          <a:noFill/>
          <a:ln>
            <a:noFill/>
          </a:ln>
        </p:spPr>
      </p:pic>
      <p:grpSp>
        <p:nvGrpSpPr>
          <p:cNvPr id="367" name="Google Shape;367;p10"/>
          <p:cNvGrpSpPr/>
          <p:nvPr/>
        </p:nvGrpSpPr>
        <p:grpSpPr>
          <a:xfrm>
            <a:off x="2334677" y="2065968"/>
            <a:ext cx="7745890" cy="4623646"/>
            <a:chOff x="0" y="109"/>
            <a:chExt cx="7745890" cy="4623646"/>
          </a:xfrm>
        </p:grpSpPr>
        <p:sp>
          <p:nvSpPr>
            <p:cNvPr id="368" name="Google Shape;368;p10"/>
            <p:cNvSpPr/>
            <p:nvPr/>
          </p:nvSpPr>
          <p:spPr>
            <a:xfrm>
              <a:off x="0" y="109"/>
              <a:ext cx="7745890" cy="913546"/>
            </a:xfrm>
            <a:prstGeom prst="roundRect">
              <a:avLst>
                <a:gd fmla="val 16667" name="adj"/>
              </a:avLst>
            </a:prstGeom>
            <a:solidFill>
              <a:srgbClr val="E5515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0"/>
            <p:cNvSpPr txBox="1"/>
            <p:nvPr/>
          </p:nvSpPr>
          <p:spPr>
            <a:xfrm>
              <a:off x="44596" y="44705"/>
              <a:ext cx="7656698" cy="824354"/>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Avenir"/>
                <a:buNone/>
              </a:pPr>
              <a:r>
                <a:rPr b="1" lang="de-DE" sz="3200">
                  <a:solidFill>
                    <a:schemeClr val="lt1"/>
                  </a:solidFill>
                  <a:latin typeface="Avenir"/>
                  <a:ea typeface="Avenir"/>
                  <a:cs typeface="Avenir"/>
                  <a:sym typeface="Avenir"/>
                </a:rPr>
                <a:t>Wahlmöglichkeit Französisch</a:t>
              </a:r>
              <a:endParaRPr/>
            </a:p>
          </p:txBody>
        </p:sp>
        <p:sp>
          <p:nvSpPr>
            <p:cNvPr id="370" name="Google Shape;370;p10"/>
            <p:cNvSpPr/>
            <p:nvPr/>
          </p:nvSpPr>
          <p:spPr>
            <a:xfrm>
              <a:off x="0" y="927634"/>
              <a:ext cx="7745890" cy="913546"/>
            </a:xfrm>
            <a:prstGeom prst="roundRect">
              <a:avLst>
                <a:gd fmla="val 16667" name="adj"/>
              </a:avLst>
            </a:prstGeom>
            <a:solidFill>
              <a:srgbClr val="E461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0"/>
            <p:cNvSpPr txBox="1"/>
            <p:nvPr/>
          </p:nvSpPr>
          <p:spPr>
            <a:xfrm>
              <a:off x="44596" y="972230"/>
              <a:ext cx="7656698" cy="82435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Avenir"/>
                <a:buNone/>
              </a:pPr>
              <a:r>
                <a:rPr b="1" lang="de-DE" sz="2400" u="sng">
                  <a:solidFill>
                    <a:schemeClr val="lt1"/>
                  </a:solidFill>
                  <a:latin typeface="Avenir"/>
                  <a:ea typeface="Avenir"/>
                  <a:cs typeface="Avenir"/>
                  <a:sym typeface="Avenir"/>
                </a:rPr>
                <a:t>Voraussetzungen</a:t>
              </a:r>
              <a:r>
                <a:rPr b="1" lang="de-DE" sz="2400" u="none">
                  <a:solidFill>
                    <a:schemeClr val="lt1"/>
                  </a:solidFill>
                  <a:latin typeface="Avenir"/>
                  <a:ea typeface="Avenir"/>
                  <a:cs typeface="Avenir"/>
                  <a:sym typeface="Avenir"/>
                </a:rPr>
                <a:t>:  </a:t>
              </a:r>
              <a:br>
                <a:rPr b="1" lang="de-DE" sz="2400" u="none">
                  <a:solidFill>
                    <a:schemeClr val="lt1"/>
                  </a:solidFill>
                  <a:latin typeface="Avenir"/>
                  <a:ea typeface="Avenir"/>
                  <a:cs typeface="Avenir"/>
                  <a:sym typeface="Avenir"/>
                </a:rPr>
              </a:br>
              <a:r>
                <a:rPr lang="de-DE" sz="2400">
                  <a:solidFill>
                    <a:schemeClr val="lt1"/>
                  </a:solidFill>
                  <a:latin typeface="Avenir"/>
                  <a:ea typeface="Avenir"/>
                  <a:cs typeface="Avenir"/>
                  <a:sym typeface="Avenir"/>
                </a:rPr>
                <a:t>Einstufungstest Englisch &gt;150 Punkte &amp; AL 3332</a:t>
              </a:r>
              <a:endParaRPr sz="2400" u="sng">
                <a:solidFill>
                  <a:schemeClr val="lt1"/>
                </a:solidFill>
                <a:latin typeface="Avenir"/>
                <a:ea typeface="Avenir"/>
                <a:cs typeface="Avenir"/>
                <a:sym typeface="Avenir"/>
              </a:endParaRPr>
            </a:p>
          </p:txBody>
        </p:sp>
        <p:sp>
          <p:nvSpPr>
            <p:cNvPr id="372" name="Google Shape;372;p10"/>
            <p:cNvSpPr/>
            <p:nvPr/>
          </p:nvSpPr>
          <p:spPr>
            <a:xfrm>
              <a:off x="0" y="1855159"/>
              <a:ext cx="7745890" cy="913546"/>
            </a:xfrm>
            <a:prstGeom prst="roundRect">
              <a:avLst>
                <a:gd fmla="val 16667" name="adj"/>
              </a:avLst>
            </a:prstGeom>
            <a:solidFill>
              <a:srgbClr val="E470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0"/>
            <p:cNvSpPr txBox="1"/>
            <p:nvPr/>
          </p:nvSpPr>
          <p:spPr>
            <a:xfrm>
              <a:off x="44596" y="1899755"/>
              <a:ext cx="7656698" cy="82435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Avenir"/>
                <a:buNone/>
              </a:pPr>
              <a:r>
                <a:rPr lang="de-DE" sz="2400">
                  <a:solidFill>
                    <a:schemeClr val="lt1"/>
                  </a:solidFill>
                  <a:latin typeface="Avenir"/>
                  <a:ea typeface="Avenir"/>
                  <a:cs typeface="Avenir"/>
                  <a:sym typeface="Avenir"/>
                </a:rPr>
                <a:t>Freiwillige Teilnahme </a:t>
              </a:r>
              <a:r>
                <a:rPr b="1" lang="de-DE" sz="2400">
                  <a:solidFill>
                    <a:schemeClr val="lt1"/>
                  </a:solidFill>
                  <a:latin typeface="Avenir"/>
                  <a:ea typeface="Avenir"/>
                  <a:cs typeface="Avenir"/>
                  <a:sym typeface="Avenir"/>
                </a:rPr>
                <a:t>zusätzlich</a:t>
              </a:r>
              <a:r>
                <a:rPr lang="de-DE" sz="2400">
                  <a:solidFill>
                    <a:schemeClr val="lt1"/>
                  </a:solidFill>
                  <a:latin typeface="Avenir"/>
                  <a:ea typeface="Avenir"/>
                  <a:cs typeface="Avenir"/>
                  <a:sym typeface="Avenir"/>
                </a:rPr>
                <a:t> zur Pflichtsprachausbildung Englisch </a:t>
              </a:r>
              <a:r>
                <a:rPr b="1" lang="de-DE" sz="2400">
                  <a:solidFill>
                    <a:schemeClr val="lt1"/>
                  </a:solidFill>
                  <a:latin typeface="Avenir"/>
                  <a:ea typeface="Avenir"/>
                  <a:cs typeface="Avenir"/>
                  <a:sym typeface="Avenir"/>
                </a:rPr>
                <a:t>möglich</a:t>
              </a:r>
              <a:endParaRPr/>
            </a:p>
          </p:txBody>
        </p:sp>
        <p:sp>
          <p:nvSpPr>
            <p:cNvPr id="374" name="Google Shape;374;p10"/>
            <p:cNvSpPr/>
            <p:nvPr/>
          </p:nvSpPr>
          <p:spPr>
            <a:xfrm>
              <a:off x="0" y="2782684"/>
              <a:ext cx="7745890" cy="913546"/>
            </a:xfrm>
            <a:prstGeom prst="roundRect">
              <a:avLst>
                <a:gd fmla="val 16667" name="adj"/>
              </a:avLst>
            </a:prstGeom>
            <a:solidFill>
              <a:srgbClr val="E47F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0"/>
            <p:cNvSpPr txBox="1"/>
            <p:nvPr/>
          </p:nvSpPr>
          <p:spPr>
            <a:xfrm>
              <a:off x="44596" y="2827280"/>
              <a:ext cx="7656698" cy="82435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Arial"/>
                <a:buNone/>
              </a:pPr>
              <a:r>
                <a:rPr b="1" lang="de-DE" sz="2400">
                  <a:solidFill>
                    <a:schemeClr val="lt1"/>
                  </a:solidFill>
                  <a:latin typeface="Avenir"/>
                  <a:ea typeface="Avenir"/>
                  <a:cs typeface="Avenir"/>
                  <a:sym typeface="Avenir"/>
                </a:rPr>
                <a:t>       Priorität </a:t>
              </a:r>
              <a:r>
                <a:rPr b="0" lang="de-DE" sz="2400">
                  <a:solidFill>
                    <a:schemeClr val="lt1"/>
                  </a:solidFill>
                  <a:latin typeface="Avenir"/>
                  <a:ea typeface="Avenir"/>
                  <a:cs typeface="Avenir"/>
                  <a:sym typeface="Avenir"/>
                </a:rPr>
                <a:t>Ablegen des </a:t>
              </a:r>
              <a:r>
                <a:rPr b="1" lang="de-DE" sz="2400">
                  <a:solidFill>
                    <a:schemeClr val="lt1"/>
                  </a:solidFill>
                  <a:latin typeface="Avenir"/>
                  <a:ea typeface="Avenir"/>
                  <a:cs typeface="Avenir"/>
                  <a:sym typeface="Avenir"/>
                </a:rPr>
                <a:t>Englisch-SLP</a:t>
              </a:r>
              <a:endParaRPr sz="2400">
                <a:solidFill>
                  <a:schemeClr val="lt1"/>
                </a:solidFill>
                <a:latin typeface="Avenir"/>
                <a:ea typeface="Avenir"/>
                <a:cs typeface="Avenir"/>
                <a:sym typeface="Avenir"/>
              </a:endParaRPr>
            </a:p>
          </p:txBody>
        </p:sp>
        <p:sp>
          <p:nvSpPr>
            <p:cNvPr id="376" name="Google Shape;376;p10"/>
            <p:cNvSpPr/>
            <p:nvPr/>
          </p:nvSpPr>
          <p:spPr>
            <a:xfrm>
              <a:off x="0" y="3710209"/>
              <a:ext cx="7745890" cy="913546"/>
            </a:xfrm>
            <a:prstGeom prst="roundRect">
              <a:avLst>
                <a:gd fmla="val 16667" name="adj"/>
              </a:avLst>
            </a:prstGeom>
            <a:solidFill>
              <a:srgbClr val="E48E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0"/>
            <p:cNvSpPr txBox="1"/>
            <p:nvPr/>
          </p:nvSpPr>
          <p:spPr>
            <a:xfrm>
              <a:off x="44596" y="3754805"/>
              <a:ext cx="7656698" cy="82435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Arial"/>
                <a:buNone/>
              </a:pPr>
              <a:r>
                <a:rPr lang="de-DE" sz="2400">
                  <a:solidFill>
                    <a:schemeClr val="lt1"/>
                  </a:solidFill>
                  <a:latin typeface="Avenir"/>
                  <a:ea typeface="Avenir"/>
                  <a:cs typeface="Avenir"/>
                  <a:sym typeface="Avenir"/>
                </a:rPr>
                <a:t>       Aero, Digitale Verwaltung</a:t>
              </a:r>
              <a:endParaRPr/>
            </a:p>
          </p:txBody>
        </p:sp>
      </p:grpSp>
      <p:pic>
        <p:nvPicPr>
          <p:cNvPr descr="Schließen mit einfarbiger Füllung" id="378" name="Google Shape;378;p10"/>
          <p:cNvPicPr preferRelativeResize="0"/>
          <p:nvPr/>
        </p:nvPicPr>
        <p:blipFill rotWithShape="1">
          <a:blip r:embed="rId4">
            <a:alphaModFix/>
          </a:blip>
          <a:srcRect b="0" l="0" r="0" t="0"/>
          <a:stretch/>
        </p:blipFill>
        <p:spPr>
          <a:xfrm>
            <a:off x="2489823" y="6036425"/>
            <a:ext cx="408523" cy="408523"/>
          </a:xfrm>
          <a:prstGeom prst="rect">
            <a:avLst/>
          </a:prstGeom>
          <a:noFill/>
          <a:ln>
            <a:noFill/>
          </a:ln>
        </p:spPr>
      </p:pic>
      <p:pic>
        <p:nvPicPr>
          <p:cNvPr descr="Häkchen mit einfarbiger Füllung" id="379" name="Google Shape;379;p10"/>
          <p:cNvPicPr preferRelativeResize="0"/>
          <p:nvPr/>
        </p:nvPicPr>
        <p:blipFill rotWithShape="1">
          <a:blip r:embed="rId5">
            <a:alphaModFix/>
          </a:blip>
          <a:srcRect b="0" l="0" r="0" t="0"/>
          <a:stretch/>
        </p:blipFill>
        <p:spPr>
          <a:xfrm>
            <a:off x="2480036" y="5140219"/>
            <a:ext cx="408524" cy="408524"/>
          </a:xfrm>
          <a:prstGeom prst="rect">
            <a:avLst/>
          </a:prstGeom>
          <a:noFill/>
          <a:ln>
            <a:noFill/>
          </a:ln>
        </p:spPr>
      </p:pic>
    </p:spTree>
  </p:cSld>
  <p:clrMapOvr>
    <a:masterClrMapping/>
  </p:clrMapOvr>
  <p:transition advTm="31704" spd="slow">
    <p:wipe dir="l"/>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grpSp>
        <p:nvGrpSpPr>
          <p:cNvPr id="384" name="Google Shape;384;p11"/>
          <p:cNvGrpSpPr/>
          <p:nvPr/>
        </p:nvGrpSpPr>
        <p:grpSpPr>
          <a:xfrm>
            <a:off x="1829906" y="470608"/>
            <a:ext cx="8044515" cy="6058527"/>
            <a:chOff x="1829906" y="470608"/>
            <a:chExt cx="8044515" cy="6058527"/>
          </a:xfrm>
        </p:grpSpPr>
        <p:pic>
          <p:nvPicPr>
            <p:cNvPr descr="Os 4 Pilares do Music Business (E Porque eles são tão importantes)." id="385" name="Google Shape;385;p11"/>
            <p:cNvPicPr preferRelativeResize="0"/>
            <p:nvPr/>
          </p:nvPicPr>
          <p:blipFill rotWithShape="1">
            <a:blip r:embed="rId3">
              <a:alphaModFix/>
            </a:blip>
            <a:srcRect b="0" l="0" r="0" t="0"/>
            <a:stretch/>
          </p:blipFill>
          <p:spPr>
            <a:xfrm>
              <a:off x="1829906" y="470608"/>
              <a:ext cx="8044515" cy="6058527"/>
            </a:xfrm>
            <a:prstGeom prst="rect">
              <a:avLst/>
            </a:prstGeom>
            <a:noFill/>
            <a:ln>
              <a:noFill/>
            </a:ln>
          </p:spPr>
        </p:pic>
        <p:sp>
          <p:nvSpPr>
            <p:cNvPr id="386" name="Google Shape;386;p11"/>
            <p:cNvSpPr/>
            <p:nvPr/>
          </p:nvSpPr>
          <p:spPr>
            <a:xfrm>
              <a:off x="3845192" y="1106450"/>
              <a:ext cx="4013941" cy="707886"/>
            </a:xfrm>
            <a:prstGeom prst="rect">
              <a:avLst/>
            </a:prstGeom>
            <a:solidFill>
              <a:schemeClr val="accent2"/>
            </a:solidFill>
            <a:ln cap="flat" cmpd="sng" w="28575">
              <a:solidFill>
                <a:srgbClr val="3856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4000">
                  <a:solidFill>
                    <a:srgbClr val="385623"/>
                  </a:solidFill>
                  <a:latin typeface="Calibri"/>
                  <a:ea typeface="Calibri"/>
                  <a:cs typeface="Calibri"/>
                  <a:sym typeface="Calibri"/>
                </a:rPr>
                <a:t>Sprachenzentrum</a:t>
              </a:r>
              <a:endParaRPr sz="5400">
                <a:solidFill>
                  <a:srgbClr val="385623"/>
                </a:solidFill>
                <a:latin typeface="Calibri"/>
                <a:ea typeface="Calibri"/>
                <a:cs typeface="Calibri"/>
                <a:sym typeface="Calibri"/>
              </a:endParaRPr>
            </a:p>
          </p:txBody>
        </p:sp>
        <p:sp>
          <p:nvSpPr>
            <p:cNvPr id="387" name="Google Shape;387;p11"/>
            <p:cNvSpPr/>
            <p:nvPr/>
          </p:nvSpPr>
          <p:spPr>
            <a:xfrm>
              <a:off x="5064758" y="3333924"/>
              <a:ext cx="3445580" cy="1661993"/>
            </a:xfrm>
            <a:prstGeom prst="rect">
              <a:avLst/>
            </a:prstGeom>
            <a:solidFill>
              <a:schemeClr val="accent2"/>
            </a:solidFill>
            <a:ln cap="flat" cmpd="sng" w="9525">
              <a:solidFill>
                <a:srgbClr val="3856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3200">
                  <a:solidFill>
                    <a:srgbClr val="385623"/>
                  </a:solidFill>
                  <a:latin typeface="Calibri"/>
                  <a:ea typeface="Calibri"/>
                  <a:cs typeface="Calibri"/>
                  <a:sym typeface="Calibri"/>
                </a:rPr>
                <a:t>Modulkurse </a:t>
              </a:r>
              <a:br>
                <a:rPr lang="de-DE" sz="3200">
                  <a:solidFill>
                    <a:srgbClr val="385623"/>
                  </a:solidFill>
                  <a:latin typeface="Calibri"/>
                  <a:ea typeface="Calibri"/>
                  <a:cs typeface="Calibri"/>
                  <a:sym typeface="Calibri"/>
                </a:rPr>
              </a:br>
              <a:r>
                <a:rPr lang="de-DE" sz="3200">
                  <a:solidFill>
                    <a:srgbClr val="385623"/>
                  </a:solidFill>
                  <a:latin typeface="Calibri"/>
                  <a:ea typeface="Calibri"/>
                  <a:cs typeface="Calibri"/>
                  <a:sym typeface="Calibri"/>
                </a:rPr>
                <a:t>und </a:t>
              </a:r>
              <a:br>
                <a:rPr lang="de-DE" sz="3200">
                  <a:solidFill>
                    <a:srgbClr val="385623"/>
                  </a:solidFill>
                  <a:latin typeface="Calibri"/>
                  <a:ea typeface="Calibri"/>
                  <a:cs typeface="Calibri"/>
                  <a:sym typeface="Calibri"/>
                </a:rPr>
              </a:br>
              <a:r>
                <a:rPr lang="de-DE" sz="3200">
                  <a:solidFill>
                    <a:srgbClr val="385623"/>
                  </a:solidFill>
                  <a:latin typeface="Calibri"/>
                  <a:ea typeface="Calibri"/>
                  <a:cs typeface="Calibri"/>
                  <a:sym typeface="Calibri"/>
                </a:rPr>
                <a:t>Fachsprache</a:t>
              </a:r>
              <a:endParaRPr/>
            </a:p>
          </p:txBody>
        </p:sp>
      </p:grpSp>
    </p:spTree>
  </p:cSld>
  <p:clrMapOvr>
    <a:masterClrMapping/>
  </p:clrMapOvr>
  <p:transition advTm="31704" spd="slow">
    <p:wipe dir="l"/>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2"/>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de-DE"/>
              <a:t>‹#›</a:t>
            </a:fld>
            <a:endParaRPr/>
          </a:p>
        </p:txBody>
      </p:sp>
      <p:sp>
        <p:nvSpPr>
          <p:cNvPr id="393" name="Google Shape;393;p12"/>
          <p:cNvSpPr txBox="1"/>
          <p:nvPr>
            <p:ph type="title"/>
          </p:nvPr>
        </p:nvSpPr>
        <p:spPr>
          <a:xfrm>
            <a:off x="457200" y="677041"/>
            <a:ext cx="10722932" cy="701731"/>
          </a:xfrm>
          <a:prstGeom prst="rect">
            <a:avLst/>
          </a:prstGeom>
          <a:noFill/>
          <a:ln cap="flat" cmpd="sng" w="9525">
            <a:solidFill>
              <a:srgbClr val="345B21"/>
            </a:solidFill>
            <a:prstDash val="solid"/>
            <a:round/>
            <a:headEnd len="sm" w="sm" type="none"/>
            <a:tailEnd len="sm" w="sm" type="none"/>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rgbClr val="345B21"/>
              </a:buClr>
              <a:buSzPts val="4400"/>
              <a:buFont typeface="Arial"/>
              <a:buNone/>
            </a:pPr>
            <a:r>
              <a:rPr lang="de-DE">
                <a:solidFill>
                  <a:srgbClr val="345B21"/>
                </a:solidFill>
              </a:rPr>
              <a:t>3. Modulkurse und Fachsprache</a:t>
            </a:r>
            <a:endParaRPr sz="2800">
              <a:solidFill>
                <a:srgbClr val="345B21"/>
              </a:solidFill>
            </a:endParaRPr>
          </a:p>
        </p:txBody>
      </p:sp>
      <p:pic>
        <p:nvPicPr>
          <p:cNvPr descr="Os 4 Pilares do Music Business (E Porque eles são tão importantes)." id="394" name="Google Shape;394;p12"/>
          <p:cNvPicPr preferRelativeResize="0"/>
          <p:nvPr/>
        </p:nvPicPr>
        <p:blipFill rotWithShape="1">
          <a:blip r:embed="rId3">
            <a:alphaModFix/>
          </a:blip>
          <a:srcRect b="0" l="49870" r="27378" t="0"/>
          <a:stretch/>
        </p:blipFill>
        <p:spPr>
          <a:xfrm>
            <a:off x="820932" y="93924"/>
            <a:ext cx="520189" cy="1867963"/>
          </a:xfrm>
          <a:prstGeom prst="rect">
            <a:avLst/>
          </a:prstGeom>
          <a:noFill/>
          <a:ln>
            <a:noFill/>
          </a:ln>
        </p:spPr>
      </p:pic>
      <p:grpSp>
        <p:nvGrpSpPr>
          <p:cNvPr id="395" name="Google Shape;395;p12"/>
          <p:cNvGrpSpPr/>
          <p:nvPr/>
        </p:nvGrpSpPr>
        <p:grpSpPr>
          <a:xfrm>
            <a:off x="1941993" y="1872097"/>
            <a:ext cx="7889192" cy="4533024"/>
            <a:chOff x="0" y="0"/>
            <a:chExt cx="7889192" cy="4533024"/>
          </a:xfrm>
        </p:grpSpPr>
        <p:sp>
          <p:nvSpPr>
            <p:cNvPr id="396" name="Google Shape;396;p12"/>
            <p:cNvSpPr/>
            <p:nvPr/>
          </p:nvSpPr>
          <p:spPr>
            <a:xfrm>
              <a:off x="0" y="0"/>
              <a:ext cx="7889192" cy="637215"/>
            </a:xfrm>
            <a:prstGeom prst="roundRect">
              <a:avLst>
                <a:gd fmla="val 16667" name="adj"/>
              </a:avLst>
            </a:prstGeom>
            <a:solidFill>
              <a:srgbClr val="E5515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2"/>
            <p:cNvSpPr txBox="1"/>
            <p:nvPr/>
          </p:nvSpPr>
          <p:spPr>
            <a:xfrm>
              <a:off x="31106" y="31106"/>
              <a:ext cx="7826980" cy="575003"/>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Avenir"/>
                <a:buNone/>
              </a:pPr>
              <a:r>
                <a:rPr b="1" lang="de-DE" sz="3200">
                  <a:solidFill>
                    <a:schemeClr val="lt1"/>
                  </a:solidFill>
                  <a:latin typeface="Avenir"/>
                  <a:ea typeface="Avenir"/>
                  <a:cs typeface="Avenir"/>
                  <a:sym typeface="Avenir"/>
                </a:rPr>
                <a:t>                Wahl(pflicht)module        ECTS</a:t>
              </a:r>
              <a:endParaRPr/>
            </a:p>
          </p:txBody>
        </p:sp>
        <p:sp>
          <p:nvSpPr>
            <p:cNvPr id="398" name="Google Shape;398;p12"/>
            <p:cNvSpPr/>
            <p:nvPr/>
          </p:nvSpPr>
          <p:spPr>
            <a:xfrm>
              <a:off x="0" y="620929"/>
              <a:ext cx="7889192" cy="637215"/>
            </a:xfrm>
            <a:prstGeom prst="roundRect">
              <a:avLst>
                <a:gd fmla="val 16667" name="adj"/>
              </a:avLst>
            </a:prstGeom>
            <a:solidFill>
              <a:srgbClr val="E45C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2"/>
            <p:cNvSpPr txBox="1"/>
            <p:nvPr/>
          </p:nvSpPr>
          <p:spPr>
            <a:xfrm>
              <a:off x="31106" y="652035"/>
              <a:ext cx="7826980" cy="57500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venir"/>
                <a:buNone/>
              </a:pPr>
              <a:r>
                <a:rPr b="0" lang="de-DE" sz="2400">
                  <a:solidFill>
                    <a:schemeClr val="lt1"/>
                  </a:solidFill>
                  <a:latin typeface="Avenir"/>
                  <a:ea typeface="Avenir"/>
                  <a:cs typeface="Avenir"/>
                  <a:sym typeface="Avenir"/>
                </a:rPr>
                <a:t>Französisch und Arabisch KUWI</a:t>
              </a:r>
              <a:endParaRPr/>
            </a:p>
          </p:txBody>
        </p:sp>
        <p:sp>
          <p:nvSpPr>
            <p:cNvPr id="400" name="Google Shape;400;p12"/>
            <p:cNvSpPr/>
            <p:nvPr/>
          </p:nvSpPr>
          <p:spPr>
            <a:xfrm>
              <a:off x="0" y="1269224"/>
              <a:ext cx="7889192" cy="637215"/>
            </a:xfrm>
            <a:prstGeom prst="roundRect">
              <a:avLst>
                <a:gd fmla="val 16667" name="adj"/>
              </a:avLst>
            </a:prstGeom>
            <a:solidFill>
              <a:srgbClr val="E466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2"/>
            <p:cNvSpPr txBox="1"/>
            <p:nvPr/>
          </p:nvSpPr>
          <p:spPr>
            <a:xfrm>
              <a:off x="31106" y="1300330"/>
              <a:ext cx="7826980" cy="57500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venir"/>
                <a:buNone/>
              </a:pPr>
              <a:r>
                <a:rPr b="0" lang="de-DE" sz="2400" u="none">
                  <a:solidFill>
                    <a:schemeClr val="lt1"/>
                  </a:solidFill>
                  <a:latin typeface="Avenir"/>
                  <a:ea typeface="Avenir"/>
                  <a:cs typeface="Avenir"/>
                  <a:sym typeface="Avenir"/>
                </a:rPr>
                <a:t>Technical English 1 + 2 MB</a:t>
              </a:r>
              <a:endParaRPr/>
            </a:p>
          </p:txBody>
        </p:sp>
        <p:sp>
          <p:nvSpPr>
            <p:cNvPr id="402" name="Google Shape;402;p12"/>
            <p:cNvSpPr/>
            <p:nvPr/>
          </p:nvSpPr>
          <p:spPr>
            <a:xfrm>
              <a:off x="0" y="1930003"/>
              <a:ext cx="7889192" cy="637215"/>
            </a:xfrm>
            <a:prstGeom prst="roundRect">
              <a:avLst>
                <a:gd fmla="val 16667" name="adj"/>
              </a:avLst>
            </a:prstGeom>
            <a:solidFill>
              <a:srgbClr val="E470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2"/>
            <p:cNvSpPr txBox="1"/>
            <p:nvPr/>
          </p:nvSpPr>
          <p:spPr>
            <a:xfrm>
              <a:off x="31106" y="1961109"/>
              <a:ext cx="7826980" cy="57500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venir"/>
                <a:buNone/>
              </a:pPr>
              <a:r>
                <a:rPr lang="de-DE" sz="2400">
                  <a:solidFill>
                    <a:schemeClr val="lt1"/>
                  </a:solidFill>
                  <a:latin typeface="Avenir"/>
                  <a:ea typeface="Avenir"/>
                  <a:cs typeface="Avenir"/>
                  <a:sym typeface="Avenir"/>
                </a:rPr>
                <a:t>Business Englisch WOW</a:t>
              </a:r>
              <a:endParaRPr b="1" sz="2400">
                <a:solidFill>
                  <a:schemeClr val="lt1"/>
                </a:solidFill>
                <a:latin typeface="Avenir"/>
                <a:ea typeface="Avenir"/>
                <a:cs typeface="Avenir"/>
                <a:sym typeface="Avenir"/>
              </a:endParaRPr>
            </a:p>
          </p:txBody>
        </p:sp>
        <p:sp>
          <p:nvSpPr>
            <p:cNvPr id="404" name="Google Shape;404;p12"/>
            <p:cNvSpPr/>
            <p:nvPr/>
          </p:nvSpPr>
          <p:spPr>
            <a:xfrm>
              <a:off x="0" y="2592816"/>
              <a:ext cx="7889192" cy="637215"/>
            </a:xfrm>
            <a:prstGeom prst="roundRect">
              <a:avLst>
                <a:gd fmla="val 16667" name="adj"/>
              </a:avLst>
            </a:prstGeom>
            <a:solidFill>
              <a:srgbClr val="E47A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2"/>
            <p:cNvSpPr txBox="1"/>
            <p:nvPr/>
          </p:nvSpPr>
          <p:spPr>
            <a:xfrm>
              <a:off x="31106" y="2623922"/>
              <a:ext cx="7826980" cy="57500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venir"/>
                <a:buNone/>
              </a:pPr>
              <a:r>
                <a:rPr b="0" lang="de-DE" sz="2400">
                  <a:solidFill>
                    <a:schemeClr val="lt1"/>
                  </a:solidFill>
                  <a:latin typeface="Avenir"/>
                  <a:ea typeface="Avenir"/>
                  <a:cs typeface="Avenir"/>
                  <a:sym typeface="Avenir"/>
                </a:rPr>
                <a:t>Aviation English AERO</a:t>
              </a:r>
              <a:endParaRPr b="1" sz="2400">
                <a:solidFill>
                  <a:schemeClr val="lt1"/>
                </a:solidFill>
                <a:latin typeface="Avenir"/>
                <a:ea typeface="Avenir"/>
                <a:cs typeface="Avenir"/>
                <a:sym typeface="Avenir"/>
              </a:endParaRPr>
            </a:p>
          </p:txBody>
        </p:sp>
        <p:sp>
          <p:nvSpPr>
            <p:cNvPr id="406" name="Google Shape;406;p12"/>
            <p:cNvSpPr/>
            <p:nvPr/>
          </p:nvSpPr>
          <p:spPr>
            <a:xfrm>
              <a:off x="0" y="3246710"/>
              <a:ext cx="7889192" cy="637215"/>
            </a:xfrm>
            <a:prstGeom prst="roundRect">
              <a:avLst>
                <a:gd fmla="val 16667" name="adj"/>
              </a:avLst>
            </a:prstGeom>
            <a:solidFill>
              <a:srgbClr val="E484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2"/>
            <p:cNvSpPr txBox="1"/>
            <p:nvPr/>
          </p:nvSpPr>
          <p:spPr>
            <a:xfrm>
              <a:off x="31106" y="3277816"/>
              <a:ext cx="7826980" cy="57500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venir"/>
                <a:buNone/>
              </a:pPr>
              <a:r>
                <a:rPr b="0" lang="de-DE" sz="2400">
                  <a:solidFill>
                    <a:schemeClr val="lt1"/>
                  </a:solidFill>
                  <a:latin typeface="Avenir"/>
                  <a:ea typeface="Avenir"/>
                  <a:cs typeface="Avenir"/>
                  <a:sym typeface="Avenir"/>
                </a:rPr>
                <a:t>Military English</a:t>
              </a:r>
              <a:endParaRPr/>
            </a:p>
          </p:txBody>
        </p:sp>
        <p:sp>
          <p:nvSpPr>
            <p:cNvPr id="408" name="Google Shape;408;p12"/>
            <p:cNvSpPr/>
            <p:nvPr/>
          </p:nvSpPr>
          <p:spPr>
            <a:xfrm>
              <a:off x="0" y="3895809"/>
              <a:ext cx="7889192" cy="637215"/>
            </a:xfrm>
            <a:prstGeom prst="roundRect">
              <a:avLst>
                <a:gd fmla="val 16667" name="adj"/>
              </a:avLst>
            </a:prstGeom>
            <a:solidFill>
              <a:srgbClr val="E48E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2"/>
            <p:cNvSpPr txBox="1"/>
            <p:nvPr/>
          </p:nvSpPr>
          <p:spPr>
            <a:xfrm>
              <a:off x="31106" y="3926915"/>
              <a:ext cx="7826980" cy="57500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venir"/>
                <a:buNone/>
              </a:pPr>
              <a:r>
                <a:rPr b="0" lang="de-DE" sz="2400">
                  <a:solidFill>
                    <a:schemeClr val="lt1"/>
                  </a:solidFill>
                  <a:latin typeface="Avenir"/>
                  <a:ea typeface="Avenir"/>
                  <a:cs typeface="Avenir"/>
                  <a:sym typeface="Avenir"/>
                </a:rPr>
                <a:t>Office English/ Legal English </a:t>
              </a:r>
              <a:endParaRPr/>
            </a:p>
          </p:txBody>
        </p:sp>
      </p:grpSp>
      <p:pic>
        <p:nvPicPr>
          <p:cNvPr descr="Schließen mit einfarbiger Füllung" id="410" name="Google Shape;410;p12"/>
          <p:cNvPicPr preferRelativeResize="0"/>
          <p:nvPr/>
        </p:nvPicPr>
        <p:blipFill rotWithShape="1">
          <a:blip r:embed="rId4">
            <a:alphaModFix/>
          </a:blip>
          <a:srcRect b="0" l="0" r="0" t="0"/>
          <a:stretch/>
        </p:blipFill>
        <p:spPr>
          <a:xfrm>
            <a:off x="8849385" y="5751335"/>
            <a:ext cx="513673" cy="534268"/>
          </a:xfrm>
          <a:prstGeom prst="rect">
            <a:avLst/>
          </a:prstGeom>
          <a:noFill/>
          <a:ln>
            <a:noFill/>
          </a:ln>
        </p:spPr>
      </p:pic>
      <p:pic>
        <p:nvPicPr>
          <p:cNvPr descr="Häkchen mit einfarbiger Füllung" id="411" name="Google Shape;411;p12"/>
          <p:cNvPicPr preferRelativeResize="0"/>
          <p:nvPr/>
        </p:nvPicPr>
        <p:blipFill rotWithShape="1">
          <a:blip r:embed="rId5">
            <a:alphaModFix/>
          </a:blip>
          <a:srcRect b="0" l="0" r="0" t="0"/>
          <a:stretch/>
        </p:blipFill>
        <p:spPr>
          <a:xfrm>
            <a:off x="8845134" y="2535459"/>
            <a:ext cx="529750" cy="550989"/>
          </a:xfrm>
          <a:prstGeom prst="rect">
            <a:avLst/>
          </a:prstGeom>
          <a:noFill/>
          <a:ln>
            <a:noFill/>
          </a:ln>
        </p:spPr>
      </p:pic>
      <p:pic>
        <p:nvPicPr>
          <p:cNvPr descr="Häkchen mit einfarbiger Füllung" id="412" name="Google Shape;412;p12"/>
          <p:cNvPicPr preferRelativeResize="0"/>
          <p:nvPr/>
        </p:nvPicPr>
        <p:blipFill rotWithShape="1">
          <a:blip r:embed="rId5">
            <a:alphaModFix/>
          </a:blip>
          <a:srcRect b="0" l="0" r="0" t="0"/>
          <a:stretch/>
        </p:blipFill>
        <p:spPr>
          <a:xfrm>
            <a:off x="8845134" y="3848054"/>
            <a:ext cx="529750" cy="550989"/>
          </a:xfrm>
          <a:prstGeom prst="rect">
            <a:avLst/>
          </a:prstGeom>
          <a:noFill/>
          <a:ln>
            <a:noFill/>
          </a:ln>
        </p:spPr>
      </p:pic>
      <p:pic>
        <p:nvPicPr>
          <p:cNvPr descr="Häkchen mit einfarbiger Füllung" id="413" name="Google Shape;413;p12"/>
          <p:cNvPicPr preferRelativeResize="0"/>
          <p:nvPr/>
        </p:nvPicPr>
        <p:blipFill rotWithShape="1">
          <a:blip r:embed="rId5">
            <a:alphaModFix/>
          </a:blip>
          <a:srcRect b="0" l="0" r="0" t="0"/>
          <a:stretch/>
        </p:blipFill>
        <p:spPr>
          <a:xfrm>
            <a:off x="8833309" y="3188715"/>
            <a:ext cx="529750" cy="550989"/>
          </a:xfrm>
          <a:prstGeom prst="rect">
            <a:avLst/>
          </a:prstGeom>
          <a:noFill/>
          <a:ln>
            <a:noFill/>
          </a:ln>
        </p:spPr>
      </p:pic>
      <p:pic>
        <p:nvPicPr>
          <p:cNvPr descr="Häkchen mit einfarbiger Füllung" id="414" name="Google Shape;414;p12"/>
          <p:cNvPicPr preferRelativeResize="0"/>
          <p:nvPr>
            <p:ph idx="1" type="body"/>
          </p:nvPr>
        </p:nvPicPr>
        <p:blipFill rotWithShape="1">
          <a:blip r:embed="rId5">
            <a:alphaModFix/>
          </a:blip>
          <a:srcRect b="0" l="0" r="0" t="0"/>
          <a:stretch/>
        </p:blipFill>
        <p:spPr>
          <a:xfrm>
            <a:off x="8849194" y="4467858"/>
            <a:ext cx="529750" cy="550989"/>
          </a:xfrm>
          <a:prstGeom prst="rect">
            <a:avLst/>
          </a:prstGeom>
          <a:noFill/>
          <a:ln>
            <a:noFill/>
          </a:ln>
        </p:spPr>
      </p:pic>
      <p:pic>
        <p:nvPicPr>
          <p:cNvPr descr="Schließen mit einfarbiger Füllung" id="415" name="Google Shape;415;p12"/>
          <p:cNvPicPr preferRelativeResize="0"/>
          <p:nvPr/>
        </p:nvPicPr>
        <p:blipFill rotWithShape="1">
          <a:blip r:embed="rId4">
            <a:alphaModFix/>
          </a:blip>
          <a:srcRect b="0" l="0" r="0" t="0"/>
          <a:stretch/>
        </p:blipFill>
        <p:spPr>
          <a:xfrm>
            <a:off x="8849386" y="5144994"/>
            <a:ext cx="513673" cy="534268"/>
          </a:xfrm>
          <a:prstGeom prst="rect">
            <a:avLst/>
          </a:prstGeom>
          <a:noFill/>
          <a:ln>
            <a:noFill/>
          </a:ln>
        </p:spPr>
      </p:pic>
    </p:spTree>
  </p:cSld>
  <p:clrMapOvr>
    <a:masterClrMapping/>
  </p:clrMapOvr>
  <p:transition advTm="31704" spd="slow">
    <p:wipe dir="l"/>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3"/>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de-DE"/>
              <a:t>‹#›</a:t>
            </a:fld>
            <a:endParaRPr/>
          </a:p>
        </p:txBody>
      </p:sp>
      <p:pic>
        <p:nvPicPr>
          <p:cNvPr id="421" name="Google Shape;421;p13"/>
          <p:cNvPicPr preferRelativeResize="0"/>
          <p:nvPr/>
        </p:nvPicPr>
        <p:blipFill rotWithShape="1">
          <a:blip r:embed="rId3">
            <a:alphaModFix/>
          </a:blip>
          <a:srcRect b="17495" l="27805" r="27157" t="0"/>
          <a:stretch/>
        </p:blipFill>
        <p:spPr>
          <a:xfrm>
            <a:off x="7101840" y="-519251"/>
            <a:ext cx="4632960" cy="5658196"/>
          </a:xfrm>
          <a:prstGeom prst="rect">
            <a:avLst/>
          </a:prstGeom>
          <a:noFill/>
          <a:ln>
            <a:noFill/>
          </a:ln>
          <a:effectLst>
            <a:outerShdw blurRad="127000" algn="ctr" dir="2700000" dist="38100">
              <a:srgbClr val="000000">
                <a:alpha val="44705"/>
              </a:srgbClr>
            </a:outerShdw>
          </a:effectLst>
        </p:spPr>
      </p:pic>
      <p:grpSp>
        <p:nvGrpSpPr>
          <p:cNvPr id="422" name="Google Shape;422;p13"/>
          <p:cNvGrpSpPr/>
          <p:nvPr/>
        </p:nvGrpSpPr>
        <p:grpSpPr>
          <a:xfrm>
            <a:off x="2268961" y="1961887"/>
            <a:ext cx="7200736" cy="4362712"/>
            <a:chOff x="0" y="0"/>
            <a:chExt cx="7200736" cy="4362712"/>
          </a:xfrm>
        </p:grpSpPr>
        <p:sp>
          <p:nvSpPr>
            <p:cNvPr id="423" name="Google Shape;423;p13"/>
            <p:cNvSpPr/>
            <p:nvPr/>
          </p:nvSpPr>
          <p:spPr>
            <a:xfrm>
              <a:off x="0" y="0"/>
              <a:ext cx="7200736" cy="714774"/>
            </a:xfrm>
            <a:prstGeom prst="roundRect">
              <a:avLst>
                <a:gd fmla="val 16667" name="adj"/>
              </a:avLst>
            </a:prstGeom>
            <a:solidFill>
              <a:srgbClr val="E5515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3"/>
            <p:cNvSpPr txBox="1"/>
            <p:nvPr/>
          </p:nvSpPr>
          <p:spPr>
            <a:xfrm>
              <a:off x="34892" y="34892"/>
              <a:ext cx="7130952" cy="644990"/>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Avenir"/>
                <a:buNone/>
              </a:pPr>
              <a:r>
                <a:rPr b="1" lang="de-DE" sz="3200">
                  <a:solidFill>
                    <a:schemeClr val="lt1"/>
                  </a:solidFill>
                  <a:latin typeface="Avenir"/>
                  <a:ea typeface="Avenir"/>
                  <a:cs typeface="Avenir"/>
                  <a:sym typeface="Avenir"/>
                </a:rPr>
                <a:t>	Pflichtmodul      8 ECTS</a:t>
              </a:r>
              <a:endParaRPr/>
            </a:p>
          </p:txBody>
        </p:sp>
        <p:sp>
          <p:nvSpPr>
            <p:cNvPr id="425" name="Google Shape;425;p13"/>
            <p:cNvSpPr/>
            <p:nvPr/>
          </p:nvSpPr>
          <p:spPr>
            <a:xfrm>
              <a:off x="0" y="790788"/>
              <a:ext cx="7200736" cy="714774"/>
            </a:xfrm>
            <a:prstGeom prst="roundRect">
              <a:avLst>
                <a:gd fmla="val 16667" name="adj"/>
              </a:avLst>
            </a:prstGeom>
            <a:solidFill>
              <a:srgbClr val="E45E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3"/>
            <p:cNvSpPr txBox="1"/>
            <p:nvPr/>
          </p:nvSpPr>
          <p:spPr>
            <a:xfrm>
              <a:off x="34892" y="825680"/>
              <a:ext cx="7130952" cy="64499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venir"/>
                <a:buNone/>
              </a:pPr>
              <a:r>
                <a:rPr b="0" lang="de-DE" sz="2400" u="none">
                  <a:solidFill>
                    <a:schemeClr val="lt1"/>
                  </a:solidFill>
                  <a:latin typeface="Avenir"/>
                  <a:ea typeface="Avenir"/>
                  <a:cs typeface="Avenir"/>
                  <a:sym typeface="Avenir"/>
                </a:rPr>
                <a:t>voruniversitäre Leistung anrechenbar</a:t>
              </a:r>
              <a:endParaRPr/>
            </a:p>
          </p:txBody>
        </p:sp>
        <p:sp>
          <p:nvSpPr>
            <p:cNvPr id="427" name="Google Shape;427;p13"/>
            <p:cNvSpPr/>
            <p:nvPr/>
          </p:nvSpPr>
          <p:spPr>
            <a:xfrm>
              <a:off x="0" y="1522110"/>
              <a:ext cx="7200736" cy="714774"/>
            </a:xfrm>
            <a:prstGeom prst="roundRect">
              <a:avLst>
                <a:gd fmla="val 16667" name="adj"/>
              </a:avLst>
            </a:prstGeom>
            <a:solidFill>
              <a:srgbClr val="E46A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3"/>
            <p:cNvSpPr txBox="1"/>
            <p:nvPr/>
          </p:nvSpPr>
          <p:spPr>
            <a:xfrm>
              <a:off x="34892" y="1557002"/>
              <a:ext cx="7130952" cy="64499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venir"/>
                <a:buNone/>
              </a:pPr>
              <a:r>
                <a:rPr b="0" lang="de-DE" sz="2400" u="none">
                  <a:solidFill>
                    <a:schemeClr val="lt1"/>
                  </a:solidFill>
                  <a:latin typeface="Avenir"/>
                  <a:ea typeface="Avenir"/>
                  <a:cs typeface="Avenir"/>
                  <a:sym typeface="Avenir"/>
                </a:rPr>
                <a:t>                         SLP  H3 M3 L3 S2   		</a:t>
              </a:r>
              <a:endParaRPr/>
            </a:p>
          </p:txBody>
        </p:sp>
        <p:sp>
          <p:nvSpPr>
            <p:cNvPr id="429" name="Google Shape;429;p13"/>
            <p:cNvSpPr/>
            <p:nvPr/>
          </p:nvSpPr>
          <p:spPr>
            <a:xfrm>
              <a:off x="0" y="2253560"/>
              <a:ext cx="7200736" cy="714774"/>
            </a:xfrm>
            <a:prstGeom prst="roundRect">
              <a:avLst>
                <a:gd fmla="val 16667" name="adj"/>
              </a:avLst>
            </a:prstGeom>
            <a:solidFill>
              <a:srgbClr val="E476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3"/>
            <p:cNvSpPr txBox="1"/>
            <p:nvPr/>
          </p:nvSpPr>
          <p:spPr>
            <a:xfrm>
              <a:off x="34892" y="2288452"/>
              <a:ext cx="7130952" cy="64499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venir"/>
                <a:buNone/>
              </a:pPr>
              <a:r>
                <a:rPr lang="de-DE" sz="2400">
                  <a:solidFill>
                    <a:schemeClr val="lt1"/>
                  </a:solidFill>
                  <a:latin typeface="Avenir"/>
                  <a:ea typeface="Avenir"/>
                  <a:cs typeface="Avenir"/>
                  <a:sym typeface="Avenir"/>
                </a:rPr>
                <a:t>4 TWS</a:t>
              </a:r>
              <a:endParaRPr b="1" sz="2400">
                <a:solidFill>
                  <a:schemeClr val="lt1"/>
                </a:solidFill>
                <a:latin typeface="Avenir"/>
                <a:ea typeface="Avenir"/>
                <a:cs typeface="Avenir"/>
                <a:sym typeface="Avenir"/>
              </a:endParaRPr>
            </a:p>
          </p:txBody>
        </p:sp>
        <p:sp>
          <p:nvSpPr>
            <p:cNvPr id="431" name="Google Shape;431;p13"/>
            <p:cNvSpPr/>
            <p:nvPr/>
          </p:nvSpPr>
          <p:spPr>
            <a:xfrm>
              <a:off x="0" y="2982416"/>
              <a:ext cx="7200736" cy="714774"/>
            </a:xfrm>
            <a:prstGeom prst="roundRect">
              <a:avLst>
                <a:gd fmla="val 16667" name="adj"/>
              </a:avLst>
            </a:prstGeom>
            <a:solidFill>
              <a:srgbClr val="E482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3"/>
            <p:cNvSpPr txBox="1"/>
            <p:nvPr/>
          </p:nvSpPr>
          <p:spPr>
            <a:xfrm>
              <a:off x="34892" y="3017308"/>
              <a:ext cx="7130952" cy="64499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venir"/>
                <a:buNone/>
              </a:pPr>
              <a:r>
                <a:rPr b="0" lang="de-DE" sz="2400">
                  <a:solidFill>
                    <a:schemeClr val="lt1"/>
                  </a:solidFill>
                  <a:latin typeface="Avenir"/>
                  <a:ea typeface="Avenir"/>
                  <a:cs typeface="Avenir"/>
                  <a:sym typeface="Avenir"/>
                </a:rPr>
                <a:t>Einstufungstest HT, Unterricht WT &amp; FT</a:t>
              </a:r>
              <a:endParaRPr b="1" sz="2400">
                <a:solidFill>
                  <a:schemeClr val="lt1"/>
                </a:solidFill>
                <a:latin typeface="Avenir"/>
                <a:ea typeface="Avenir"/>
                <a:cs typeface="Avenir"/>
                <a:sym typeface="Avenir"/>
              </a:endParaRPr>
            </a:p>
          </p:txBody>
        </p:sp>
        <p:sp>
          <p:nvSpPr>
            <p:cNvPr id="433" name="Google Shape;433;p13"/>
            <p:cNvSpPr/>
            <p:nvPr/>
          </p:nvSpPr>
          <p:spPr>
            <a:xfrm>
              <a:off x="0" y="3647938"/>
              <a:ext cx="7200736" cy="714774"/>
            </a:xfrm>
            <a:prstGeom prst="roundRect">
              <a:avLst>
                <a:gd fmla="val 16667" name="adj"/>
              </a:avLst>
            </a:prstGeom>
            <a:solidFill>
              <a:srgbClr val="E48E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3"/>
            <p:cNvSpPr txBox="1"/>
            <p:nvPr/>
          </p:nvSpPr>
          <p:spPr>
            <a:xfrm>
              <a:off x="34892" y="3682830"/>
              <a:ext cx="7130952" cy="64499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venir"/>
                <a:buNone/>
              </a:pPr>
              <a:r>
                <a:rPr b="0" lang="de-DE" sz="2400">
                  <a:solidFill>
                    <a:schemeClr val="lt1"/>
                  </a:solidFill>
                  <a:latin typeface="Avenir"/>
                  <a:ea typeface="Avenir"/>
                  <a:cs typeface="Avenir"/>
                  <a:sym typeface="Avenir"/>
                </a:rPr>
                <a:t>Zentrale Prüfungen FT, </a:t>
              </a:r>
              <a:br>
                <a:rPr b="0" lang="de-DE" sz="2400">
                  <a:solidFill>
                    <a:schemeClr val="lt1"/>
                  </a:solidFill>
                  <a:latin typeface="Avenir"/>
                  <a:ea typeface="Avenir"/>
                  <a:cs typeface="Avenir"/>
                  <a:sym typeface="Avenir"/>
                </a:rPr>
              </a:br>
              <a:r>
                <a:rPr b="0" lang="de-DE" sz="2400">
                  <a:solidFill>
                    <a:schemeClr val="lt1"/>
                  </a:solidFill>
                  <a:latin typeface="Avenir"/>
                  <a:ea typeface="Avenir"/>
                  <a:cs typeface="Avenir"/>
                  <a:sym typeface="Avenir"/>
                </a:rPr>
                <a:t>Anmeldungen über Lehrkraft</a:t>
              </a:r>
              <a:endParaRPr b="1" sz="2400">
                <a:solidFill>
                  <a:schemeClr val="lt1"/>
                </a:solidFill>
                <a:latin typeface="Avenir"/>
                <a:ea typeface="Avenir"/>
                <a:cs typeface="Avenir"/>
                <a:sym typeface="Avenir"/>
              </a:endParaRPr>
            </a:p>
          </p:txBody>
        </p:sp>
      </p:grpSp>
      <p:pic>
        <p:nvPicPr>
          <p:cNvPr descr="Häkchen mit einfarbiger Füllung" id="435" name="Google Shape;435;p13"/>
          <p:cNvPicPr preferRelativeResize="0"/>
          <p:nvPr/>
        </p:nvPicPr>
        <p:blipFill rotWithShape="1">
          <a:blip r:embed="rId4">
            <a:alphaModFix/>
          </a:blip>
          <a:srcRect b="0" l="0" r="0" t="0"/>
          <a:stretch/>
        </p:blipFill>
        <p:spPr>
          <a:xfrm>
            <a:off x="8834049" y="2855027"/>
            <a:ext cx="483521" cy="483521"/>
          </a:xfrm>
          <a:prstGeom prst="rect">
            <a:avLst/>
          </a:prstGeom>
          <a:noFill/>
          <a:ln>
            <a:noFill/>
          </a:ln>
        </p:spPr>
      </p:pic>
      <p:pic>
        <p:nvPicPr>
          <p:cNvPr descr="Klassenzimmer mit einfarbiger Füllung" id="436" name="Google Shape;436;p13"/>
          <p:cNvPicPr preferRelativeResize="0"/>
          <p:nvPr/>
        </p:nvPicPr>
        <p:blipFill rotWithShape="1">
          <a:blip r:embed="rId5">
            <a:alphaModFix/>
          </a:blip>
          <a:srcRect b="0" l="0" r="0" t="0"/>
          <a:stretch/>
        </p:blipFill>
        <p:spPr>
          <a:xfrm>
            <a:off x="6420197" y="4237455"/>
            <a:ext cx="622721" cy="622721"/>
          </a:xfrm>
          <a:prstGeom prst="rect">
            <a:avLst/>
          </a:prstGeom>
          <a:noFill/>
          <a:ln>
            <a:noFill/>
          </a:ln>
        </p:spPr>
      </p:pic>
      <p:sp>
        <p:nvSpPr>
          <p:cNvPr id="437" name="Google Shape;437;p13"/>
          <p:cNvSpPr txBox="1"/>
          <p:nvPr>
            <p:ph type="title"/>
          </p:nvPr>
        </p:nvSpPr>
        <p:spPr>
          <a:xfrm>
            <a:off x="457200" y="738003"/>
            <a:ext cx="10722932" cy="701731"/>
          </a:xfrm>
          <a:prstGeom prst="rect">
            <a:avLst/>
          </a:prstGeom>
          <a:noFill/>
          <a:ln cap="flat" cmpd="sng" w="9525">
            <a:solidFill>
              <a:srgbClr val="345B21"/>
            </a:solidFill>
            <a:prstDash val="solid"/>
            <a:round/>
            <a:headEnd len="sm" w="sm" type="none"/>
            <a:tailEnd len="sm" w="sm" type="none"/>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rgbClr val="345B21"/>
              </a:buClr>
              <a:buSzPts val="4400"/>
              <a:buFont typeface="Arial"/>
              <a:buNone/>
            </a:pPr>
            <a:r>
              <a:rPr lang="de-DE">
                <a:solidFill>
                  <a:srgbClr val="345B21"/>
                </a:solidFill>
              </a:rPr>
              <a:t>  3. Modulkurs </a:t>
            </a:r>
            <a:r>
              <a:rPr i="1" lang="de-DE">
                <a:solidFill>
                  <a:srgbClr val="345B21"/>
                </a:solidFill>
              </a:rPr>
              <a:t>Digitale Verwaltung</a:t>
            </a:r>
            <a:endParaRPr i="1" sz="2800">
              <a:solidFill>
                <a:srgbClr val="345B21"/>
              </a:solidFill>
            </a:endParaRPr>
          </a:p>
        </p:txBody>
      </p:sp>
      <p:pic>
        <p:nvPicPr>
          <p:cNvPr descr="Os 4 Pilares do Music Business (E Porque eles são tão importantes)." id="438" name="Google Shape;438;p13"/>
          <p:cNvPicPr preferRelativeResize="0"/>
          <p:nvPr/>
        </p:nvPicPr>
        <p:blipFill rotWithShape="1">
          <a:blip r:embed="rId6">
            <a:alphaModFix/>
          </a:blip>
          <a:srcRect b="0" l="49870" r="27378" t="0"/>
          <a:stretch/>
        </p:blipFill>
        <p:spPr>
          <a:xfrm>
            <a:off x="820932" y="93924"/>
            <a:ext cx="520189" cy="1867963"/>
          </a:xfrm>
          <a:prstGeom prst="rect">
            <a:avLst/>
          </a:prstGeom>
          <a:noFill/>
          <a:ln>
            <a:noFill/>
          </a:ln>
        </p:spPr>
      </p:pic>
    </p:spTree>
  </p:cSld>
  <p:clrMapOvr>
    <a:masterClrMapping/>
  </p:clrMapOvr>
  <p:transition advTm="31704" spd="slow">
    <p:wipe dir="l"/>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grpSp>
        <p:nvGrpSpPr>
          <p:cNvPr id="443" name="Google Shape;443;p14"/>
          <p:cNvGrpSpPr/>
          <p:nvPr/>
        </p:nvGrpSpPr>
        <p:grpSpPr>
          <a:xfrm>
            <a:off x="1829906" y="582903"/>
            <a:ext cx="8685693" cy="6058527"/>
            <a:chOff x="1829906" y="582903"/>
            <a:chExt cx="8685693" cy="6058527"/>
          </a:xfrm>
        </p:grpSpPr>
        <p:pic>
          <p:nvPicPr>
            <p:cNvPr descr="Os 4 Pilares do Music Business (E Porque eles são tão importantes)." id="444" name="Google Shape;444;p14"/>
            <p:cNvPicPr preferRelativeResize="0"/>
            <p:nvPr/>
          </p:nvPicPr>
          <p:blipFill rotWithShape="1">
            <a:blip r:embed="rId3">
              <a:alphaModFix/>
            </a:blip>
            <a:srcRect b="0" l="0" r="0" t="0"/>
            <a:stretch/>
          </p:blipFill>
          <p:spPr>
            <a:xfrm>
              <a:off x="1829906" y="582903"/>
              <a:ext cx="8044515" cy="6058527"/>
            </a:xfrm>
            <a:prstGeom prst="rect">
              <a:avLst/>
            </a:prstGeom>
            <a:noFill/>
            <a:ln>
              <a:noFill/>
            </a:ln>
          </p:spPr>
        </p:pic>
        <p:sp>
          <p:nvSpPr>
            <p:cNvPr id="445" name="Google Shape;445;p14"/>
            <p:cNvSpPr/>
            <p:nvPr/>
          </p:nvSpPr>
          <p:spPr>
            <a:xfrm>
              <a:off x="3845192" y="1218745"/>
              <a:ext cx="4013941" cy="707886"/>
            </a:xfrm>
            <a:prstGeom prst="rect">
              <a:avLst/>
            </a:prstGeom>
            <a:solidFill>
              <a:schemeClr val="accent2"/>
            </a:solidFill>
            <a:ln cap="flat" cmpd="sng" w="28575">
              <a:solidFill>
                <a:srgbClr val="3856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4000">
                  <a:solidFill>
                    <a:srgbClr val="385623"/>
                  </a:solidFill>
                  <a:latin typeface="Calibri"/>
                  <a:ea typeface="Calibri"/>
                  <a:cs typeface="Calibri"/>
                  <a:sym typeface="Calibri"/>
                </a:rPr>
                <a:t>Sprachenzentrum</a:t>
              </a:r>
              <a:endParaRPr sz="5400">
                <a:solidFill>
                  <a:srgbClr val="385623"/>
                </a:solidFill>
                <a:latin typeface="Calibri"/>
                <a:ea typeface="Calibri"/>
                <a:cs typeface="Calibri"/>
                <a:sym typeface="Calibri"/>
              </a:endParaRPr>
            </a:p>
          </p:txBody>
        </p:sp>
        <p:sp>
          <p:nvSpPr>
            <p:cNvPr id="446" name="Google Shape;446;p14"/>
            <p:cNvSpPr/>
            <p:nvPr/>
          </p:nvSpPr>
          <p:spPr>
            <a:xfrm>
              <a:off x="6941683" y="3945476"/>
              <a:ext cx="3573916" cy="677108"/>
            </a:xfrm>
            <a:prstGeom prst="rect">
              <a:avLst/>
            </a:prstGeom>
            <a:solidFill>
              <a:schemeClr val="accent2"/>
            </a:solidFill>
            <a:ln cap="flat" cmpd="sng" w="9525">
              <a:solidFill>
                <a:srgbClr val="3856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3200">
                  <a:solidFill>
                    <a:srgbClr val="385623"/>
                  </a:solidFill>
                  <a:latin typeface="Calibri"/>
                  <a:ea typeface="Calibri"/>
                  <a:cs typeface="Calibri"/>
                  <a:sym typeface="Calibri"/>
                </a:rPr>
                <a:t>Sprachweiterbildung</a:t>
              </a:r>
              <a:endParaRPr/>
            </a:p>
          </p:txBody>
        </p:sp>
      </p:grpSp>
    </p:spTree>
  </p:cSld>
  <p:clrMapOvr>
    <a:masterClrMapping/>
  </p:clrMapOvr>
  <p:transition advTm="31704" spd="slow">
    <p:wipe dir="l"/>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15"/>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de-DE"/>
              <a:t>‹#›</a:t>
            </a:fld>
            <a:endParaRPr/>
          </a:p>
        </p:txBody>
      </p:sp>
      <p:sp>
        <p:nvSpPr>
          <p:cNvPr id="452" name="Google Shape;452;p15"/>
          <p:cNvSpPr txBox="1"/>
          <p:nvPr>
            <p:ph type="title"/>
          </p:nvPr>
        </p:nvSpPr>
        <p:spPr>
          <a:xfrm>
            <a:off x="457200" y="677041"/>
            <a:ext cx="10722932" cy="701731"/>
          </a:xfrm>
          <a:prstGeom prst="rect">
            <a:avLst/>
          </a:prstGeom>
          <a:noFill/>
          <a:ln cap="flat" cmpd="sng" w="9525">
            <a:solidFill>
              <a:srgbClr val="345B21"/>
            </a:solidFill>
            <a:prstDash val="solid"/>
            <a:round/>
            <a:headEnd len="sm" w="sm" type="none"/>
            <a:tailEnd len="sm" w="sm" type="none"/>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rgbClr val="345B21"/>
              </a:buClr>
              <a:buSzPts val="4400"/>
              <a:buFont typeface="Arial"/>
              <a:buNone/>
            </a:pPr>
            <a:r>
              <a:rPr lang="de-DE">
                <a:solidFill>
                  <a:srgbClr val="345B21"/>
                </a:solidFill>
              </a:rPr>
              <a:t>4. Sprachweiterbildung </a:t>
            </a:r>
            <a:endParaRPr sz="2800">
              <a:solidFill>
                <a:srgbClr val="345B21"/>
              </a:solidFill>
            </a:endParaRPr>
          </a:p>
        </p:txBody>
      </p:sp>
      <p:pic>
        <p:nvPicPr>
          <p:cNvPr descr="Os 4 Pilares do Music Business (E Porque eles são tão importantes)." id="453" name="Google Shape;453;p15"/>
          <p:cNvPicPr preferRelativeResize="0"/>
          <p:nvPr/>
        </p:nvPicPr>
        <p:blipFill rotWithShape="1">
          <a:blip r:embed="rId3">
            <a:alphaModFix/>
          </a:blip>
          <a:srcRect b="0" l="71434" r="-3286" t="0"/>
          <a:stretch/>
        </p:blipFill>
        <p:spPr>
          <a:xfrm>
            <a:off x="881319" y="-114754"/>
            <a:ext cx="858812" cy="2202807"/>
          </a:xfrm>
          <a:prstGeom prst="rect">
            <a:avLst/>
          </a:prstGeom>
          <a:noFill/>
          <a:ln>
            <a:noFill/>
          </a:ln>
        </p:spPr>
      </p:pic>
      <p:grpSp>
        <p:nvGrpSpPr>
          <p:cNvPr id="454" name="Google Shape;454;p15"/>
          <p:cNvGrpSpPr/>
          <p:nvPr/>
        </p:nvGrpSpPr>
        <p:grpSpPr>
          <a:xfrm>
            <a:off x="4139874" y="1457887"/>
            <a:ext cx="3258453" cy="5275422"/>
            <a:chOff x="4926812" y="1457887"/>
            <a:chExt cx="2338376" cy="3942226"/>
          </a:xfrm>
        </p:grpSpPr>
        <p:grpSp>
          <p:nvGrpSpPr>
            <p:cNvPr id="455" name="Google Shape;455;p15"/>
            <p:cNvGrpSpPr/>
            <p:nvPr/>
          </p:nvGrpSpPr>
          <p:grpSpPr>
            <a:xfrm>
              <a:off x="4926812" y="1835903"/>
              <a:ext cx="2338376" cy="307762"/>
              <a:chOff x="6619384" y="1669878"/>
              <a:chExt cx="2338376" cy="307762"/>
            </a:xfrm>
          </p:grpSpPr>
          <p:sp>
            <p:nvSpPr>
              <p:cNvPr id="456" name="Google Shape;456;p15"/>
              <p:cNvSpPr/>
              <p:nvPr/>
            </p:nvSpPr>
            <p:spPr>
              <a:xfrm>
                <a:off x="6619384" y="1669878"/>
                <a:ext cx="2338376" cy="307762"/>
              </a:xfrm>
              <a:prstGeom prst="roundRect">
                <a:avLst>
                  <a:gd fmla="val 10000" name="adj"/>
                </a:avLst>
              </a:prstGeom>
              <a:solidFill>
                <a:schemeClr val="accent3"/>
              </a:solidFill>
              <a:ln cap="flat" cmpd="sng" w="12700">
                <a:solidFill>
                  <a:srgbClr val="A7693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5"/>
              <p:cNvSpPr txBox="1"/>
              <p:nvPr/>
            </p:nvSpPr>
            <p:spPr>
              <a:xfrm>
                <a:off x="6628398" y="1678892"/>
                <a:ext cx="2320348" cy="289734"/>
              </a:xfrm>
              <a:prstGeom prst="rect">
                <a:avLst/>
              </a:prstGeom>
              <a:solidFill>
                <a:schemeClr val="accent3"/>
              </a:solidFill>
              <a:ln cap="flat" cmpd="sng" w="12700">
                <a:solidFill>
                  <a:srgbClr val="A7693C"/>
                </a:solidFill>
                <a:prstDash val="solid"/>
                <a:miter lim="800000"/>
                <a:headEnd len="sm" w="sm" type="none"/>
                <a:tailEnd len="sm" w="sm" type="none"/>
              </a:ln>
            </p:spPr>
            <p:txBody>
              <a:bodyPr anchorCtr="0" anchor="ctr" bIns="17125" lIns="22850" spcFirstLastPara="1" rIns="22850" wrap="square" tIns="17125">
                <a:noAutofit/>
              </a:bodyPr>
              <a:lstStyle/>
              <a:p>
                <a:pPr indent="0" lvl="0" marL="0" marR="0" rtl="0" algn="ctr">
                  <a:lnSpc>
                    <a:spcPct val="90000"/>
                  </a:lnSpc>
                  <a:spcBef>
                    <a:spcPts val="0"/>
                  </a:spcBef>
                  <a:spcAft>
                    <a:spcPts val="0"/>
                  </a:spcAft>
                  <a:buClr>
                    <a:srgbClr val="345B21"/>
                  </a:buClr>
                  <a:buSzPts val="2000"/>
                  <a:buFont typeface="Avenir"/>
                  <a:buNone/>
                </a:pPr>
                <a:r>
                  <a:rPr lang="de-DE" sz="2000">
                    <a:solidFill>
                      <a:srgbClr val="345B21"/>
                    </a:solidFill>
                    <a:latin typeface="Avenir"/>
                    <a:ea typeface="Avenir"/>
                    <a:cs typeface="Avenir"/>
                    <a:sym typeface="Avenir"/>
                  </a:rPr>
                  <a:t>Chinesisch</a:t>
                </a:r>
                <a:endParaRPr sz="2000">
                  <a:solidFill>
                    <a:srgbClr val="345B21"/>
                  </a:solidFill>
                  <a:latin typeface="Avenir"/>
                  <a:ea typeface="Avenir"/>
                  <a:cs typeface="Avenir"/>
                  <a:sym typeface="Avenir"/>
                </a:endParaRPr>
              </a:p>
            </p:txBody>
          </p:sp>
        </p:grpSp>
        <p:grpSp>
          <p:nvGrpSpPr>
            <p:cNvPr id="458" name="Google Shape;458;p15"/>
            <p:cNvGrpSpPr/>
            <p:nvPr/>
          </p:nvGrpSpPr>
          <p:grpSpPr>
            <a:xfrm>
              <a:off x="4926812" y="3375777"/>
              <a:ext cx="2338376" cy="307762"/>
              <a:chOff x="6619384" y="3209752"/>
              <a:chExt cx="2338376" cy="307762"/>
            </a:xfrm>
          </p:grpSpPr>
          <p:sp>
            <p:nvSpPr>
              <p:cNvPr id="459" name="Google Shape;459;p15"/>
              <p:cNvSpPr/>
              <p:nvPr/>
            </p:nvSpPr>
            <p:spPr>
              <a:xfrm>
                <a:off x="6619384" y="3209752"/>
                <a:ext cx="2338376" cy="307762"/>
              </a:xfrm>
              <a:prstGeom prst="roundRect">
                <a:avLst>
                  <a:gd fmla="val 10000" name="adj"/>
                </a:avLst>
              </a:prstGeom>
              <a:solidFill>
                <a:schemeClr val="accent3"/>
              </a:solidFill>
              <a:ln cap="flat" cmpd="sng" w="12700">
                <a:solidFill>
                  <a:srgbClr val="A7693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5"/>
              <p:cNvSpPr txBox="1"/>
              <p:nvPr/>
            </p:nvSpPr>
            <p:spPr>
              <a:xfrm>
                <a:off x="6628398" y="3218766"/>
                <a:ext cx="2320348" cy="289734"/>
              </a:xfrm>
              <a:prstGeom prst="rect">
                <a:avLst/>
              </a:prstGeom>
              <a:solidFill>
                <a:schemeClr val="accent3"/>
              </a:solidFill>
              <a:ln cap="flat" cmpd="sng" w="12700">
                <a:solidFill>
                  <a:srgbClr val="A7693C"/>
                </a:solidFill>
                <a:prstDash val="solid"/>
                <a:miter lim="800000"/>
                <a:headEnd len="sm" w="sm" type="none"/>
                <a:tailEnd len="sm" w="sm" type="none"/>
              </a:ln>
            </p:spPr>
            <p:txBody>
              <a:bodyPr anchorCtr="0" anchor="ctr" bIns="17125" lIns="22850" spcFirstLastPara="1" rIns="22850" wrap="square" tIns="17125">
                <a:noAutofit/>
              </a:bodyPr>
              <a:lstStyle/>
              <a:p>
                <a:pPr indent="0" lvl="0" marL="0" marR="0" rtl="0" algn="ctr">
                  <a:lnSpc>
                    <a:spcPct val="90000"/>
                  </a:lnSpc>
                  <a:spcBef>
                    <a:spcPts val="0"/>
                  </a:spcBef>
                  <a:spcAft>
                    <a:spcPts val="0"/>
                  </a:spcAft>
                  <a:buClr>
                    <a:srgbClr val="345B21"/>
                  </a:buClr>
                  <a:buSzPts val="2000"/>
                  <a:buFont typeface="Avenir"/>
                  <a:buNone/>
                </a:pPr>
                <a:r>
                  <a:rPr lang="de-DE" sz="2000">
                    <a:solidFill>
                      <a:srgbClr val="345B21"/>
                    </a:solidFill>
                    <a:latin typeface="Avenir"/>
                    <a:ea typeface="Avenir"/>
                    <a:cs typeface="Avenir"/>
                    <a:sym typeface="Avenir"/>
                  </a:rPr>
                  <a:t>Japanisch</a:t>
                </a:r>
                <a:endParaRPr sz="2000">
                  <a:solidFill>
                    <a:srgbClr val="345B21"/>
                  </a:solidFill>
                  <a:latin typeface="Avenir"/>
                  <a:ea typeface="Avenir"/>
                  <a:cs typeface="Avenir"/>
                  <a:sym typeface="Avenir"/>
                </a:endParaRPr>
              </a:p>
            </p:txBody>
          </p:sp>
        </p:grpSp>
        <p:grpSp>
          <p:nvGrpSpPr>
            <p:cNvPr id="461" name="Google Shape;461;p15"/>
            <p:cNvGrpSpPr/>
            <p:nvPr/>
          </p:nvGrpSpPr>
          <p:grpSpPr>
            <a:xfrm>
              <a:off x="4926812" y="3804919"/>
              <a:ext cx="2338376" cy="307762"/>
              <a:chOff x="6619384" y="3638894"/>
              <a:chExt cx="2338376" cy="307762"/>
            </a:xfrm>
          </p:grpSpPr>
          <p:sp>
            <p:nvSpPr>
              <p:cNvPr id="462" name="Google Shape;462;p15"/>
              <p:cNvSpPr/>
              <p:nvPr/>
            </p:nvSpPr>
            <p:spPr>
              <a:xfrm>
                <a:off x="6619384" y="3638894"/>
                <a:ext cx="2338376" cy="307762"/>
              </a:xfrm>
              <a:prstGeom prst="roundRect">
                <a:avLst>
                  <a:gd fmla="val 10000" name="adj"/>
                </a:avLst>
              </a:prstGeom>
              <a:solidFill>
                <a:schemeClr val="accent3"/>
              </a:solidFill>
              <a:ln cap="flat" cmpd="sng" w="12700">
                <a:solidFill>
                  <a:srgbClr val="A7693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5"/>
              <p:cNvSpPr txBox="1"/>
              <p:nvPr/>
            </p:nvSpPr>
            <p:spPr>
              <a:xfrm>
                <a:off x="6628398" y="3647908"/>
                <a:ext cx="2320348" cy="289734"/>
              </a:xfrm>
              <a:prstGeom prst="rect">
                <a:avLst/>
              </a:prstGeom>
              <a:solidFill>
                <a:schemeClr val="accent3"/>
              </a:solidFill>
              <a:ln cap="flat" cmpd="sng" w="12700">
                <a:solidFill>
                  <a:srgbClr val="A7693C"/>
                </a:solidFill>
                <a:prstDash val="solid"/>
                <a:miter lim="800000"/>
                <a:headEnd len="sm" w="sm" type="none"/>
                <a:tailEnd len="sm" w="sm" type="none"/>
              </a:ln>
            </p:spPr>
            <p:txBody>
              <a:bodyPr anchorCtr="0" anchor="ctr" bIns="17125" lIns="22850" spcFirstLastPara="1" rIns="22850" wrap="square" tIns="17125">
                <a:noAutofit/>
              </a:bodyPr>
              <a:lstStyle/>
              <a:p>
                <a:pPr indent="0" lvl="0" marL="0" marR="0" rtl="0" algn="ctr">
                  <a:lnSpc>
                    <a:spcPct val="90000"/>
                  </a:lnSpc>
                  <a:spcBef>
                    <a:spcPts val="0"/>
                  </a:spcBef>
                  <a:spcAft>
                    <a:spcPts val="0"/>
                  </a:spcAft>
                  <a:buClr>
                    <a:srgbClr val="345B21"/>
                  </a:buClr>
                  <a:buSzPts val="2000"/>
                  <a:buFont typeface="Avenir"/>
                  <a:buNone/>
                </a:pPr>
                <a:r>
                  <a:rPr lang="de-DE" sz="2000">
                    <a:solidFill>
                      <a:srgbClr val="345B21"/>
                    </a:solidFill>
                    <a:latin typeface="Avenir"/>
                    <a:ea typeface="Avenir"/>
                    <a:cs typeface="Avenir"/>
                    <a:sym typeface="Avenir"/>
                  </a:rPr>
                  <a:t>Norwegisch</a:t>
                </a:r>
                <a:endParaRPr sz="2000">
                  <a:solidFill>
                    <a:srgbClr val="345B21"/>
                  </a:solidFill>
                  <a:latin typeface="Avenir"/>
                  <a:ea typeface="Avenir"/>
                  <a:cs typeface="Avenir"/>
                  <a:sym typeface="Avenir"/>
                </a:endParaRPr>
              </a:p>
            </p:txBody>
          </p:sp>
        </p:grpSp>
        <p:grpSp>
          <p:nvGrpSpPr>
            <p:cNvPr id="464" name="Google Shape;464;p15"/>
            <p:cNvGrpSpPr/>
            <p:nvPr/>
          </p:nvGrpSpPr>
          <p:grpSpPr>
            <a:xfrm>
              <a:off x="4926812" y="4234064"/>
              <a:ext cx="2338376" cy="307762"/>
              <a:chOff x="6619384" y="4068039"/>
              <a:chExt cx="2338376" cy="307762"/>
            </a:xfrm>
          </p:grpSpPr>
          <p:sp>
            <p:nvSpPr>
              <p:cNvPr id="465" name="Google Shape;465;p15"/>
              <p:cNvSpPr/>
              <p:nvPr/>
            </p:nvSpPr>
            <p:spPr>
              <a:xfrm>
                <a:off x="6619384" y="4068039"/>
                <a:ext cx="2338376" cy="307762"/>
              </a:xfrm>
              <a:prstGeom prst="roundRect">
                <a:avLst>
                  <a:gd fmla="val 10000" name="adj"/>
                </a:avLst>
              </a:prstGeom>
              <a:solidFill>
                <a:schemeClr val="accent3"/>
              </a:solidFill>
              <a:ln cap="flat" cmpd="sng" w="12700">
                <a:solidFill>
                  <a:srgbClr val="A7693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5"/>
              <p:cNvSpPr txBox="1"/>
              <p:nvPr/>
            </p:nvSpPr>
            <p:spPr>
              <a:xfrm>
                <a:off x="6628398" y="4077053"/>
                <a:ext cx="2320348" cy="289734"/>
              </a:xfrm>
              <a:prstGeom prst="rect">
                <a:avLst/>
              </a:prstGeom>
              <a:solidFill>
                <a:schemeClr val="accent3"/>
              </a:solidFill>
              <a:ln cap="flat" cmpd="sng" w="12700">
                <a:solidFill>
                  <a:srgbClr val="A7693C"/>
                </a:solidFill>
                <a:prstDash val="solid"/>
                <a:miter lim="800000"/>
                <a:headEnd len="sm" w="sm" type="none"/>
                <a:tailEnd len="sm" w="sm" type="none"/>
              </a:ln>
            </p:spPr>
            <p:txBody>
              <a:bodyPr anchorCtr="0" anchor="ctr" bIns="17125" lIns="22850" spcFirstLastPara="1" rIns="22850" wrap="square" tIns="17125">
                <a:noAutofit/>
              </a:bodyPr>
              <a:lstStyle/>
              <a:p>
                <a:pPr indent="0" lvl="0" marL="0" marR="0" rtl="0" algn="ctr">
                  <a:lnSpc>
                    <a:spcPct val="90000"/>
                  </a:lnSpc>
                  <a:spcBef>
                    <a:spcPts val="0"/>
                  </a:spcBef>
                  <a:spcAft>
                    <a:spcPts val="0"/>
                  </a:spcAft>
                  <a:buClr>
                    <a:srgbClr val="345B21"/>
                  </a:buClr>
                  <a:buSzPts val="2000"/>
                  <a:buFont typeface="Avenir"/>
                  <a:buNone/>
                </a:pPr>
                <a:r>
                  <a:rPr lang="de-DE" sz="2000">
                    <a:solidFill>
                      <a:srgbClr val="345B21"/>
                    </a:solidFill>
                    <a:latin typeface="Avenir"/>
                    <a:ea typeface="Avenir"/>
                    <a:cs typeface="Avenir"/>
                    <a:sym typeface="Avenir"/>
                  </a:rPr>
                  <a:t>Portugiesisch </a:t>
                </a:r>
                <a:endParaRPr sz="2000">
                  <a:solidFill>
                    <a:srgbClr val="345B21"/>
                  </a:solidFill>
                  <a:latin typeface="Avenir"/>
                  <a:ea typeface="Avenir"/>
                  <a:cs typeface="Avenir"/>
                  <a:sym typeface="Avenir"/>
                </a:endParaRPr>
              </a:p>
            </p:txBody>
          </p:sp>
        </p:grpSp>
        <p:grpSp>
          <p:nvGrpSpPr>
            <p:cNvPr id="467" name="Google Shape;467;p15"/>
            <p:cNvGrpSpPr/>
            <p:nvPr/>
          </p:nvGrpSpPr>
          <p:grpSpPr>
            <a:xfrm>
              <a:off x="4926812" y="5092351"/>
              <a:ext cx="2338376" cy="307762"/>
              <a:chOff x="6619384" y="4926326"/>
              <a:chExt cx="2338376" cy="307762"/>
            </a:xfrm>
          </p:grpSpPr>
          <p:sp>
            <p:nvSpPr>
              <p:cNvPr id="468" name="Google Shape;468;p15"/>
              <p:cNvSpPr/>
              <p:nvPr/>
            </p:nvSpPr>
            <p:spPr>
              <a:xfrm>
                <a:off x="6619384" y="4926326"/>
                <a:ext cx="2338376" cy="307762"/>
              </a:xfrm>
              <a:prstGeom prst="roundRect">
                <a:avLst>
                  <a:gd fmla="val 10000" name="adj"/>
                </a:avLst>
              </a:prstGeom>
              <a:solidFill>
                <a:schemeClr val="accent3"/>
              </a:solidFill>
              <a:ln cap="flat" cmpd="sng" w="12700">
                <a:solidFill>
                  <a:srgbClr val="A7693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5"/>
              <p:cNvSpPr txBox="1"/>
              <p:nvPr/>
            </p:nvSpPr>
            <p:spPr>
              <a:xfrm>
                <a:off x="6628398" y="4935340"/>
                <a:ext cx="2320348" cy="289734"/>
              </a:xfrm>
              <a:prstGeom prst="rect">
                <a:avLst/>
              </a:prstGeom>
              <a:solidFill>
                <a:schemeClr val="accent3"/>
              </a:solidFill>
              <a:ln cap="flat" cmpd="sng" w="12700">
                <a:solidFill>
                  <a:srgbClr val="A7693C"/>
                </a:solidFill>
                <a:prstDash val="solid"/>
                <a:miter lim="800000"/>
                <a:headEnd len="sm" w="sm" type="none"/>
                <a:tailEnd len="sm" w="sm" type="none"/>
              </a:ln>
            </p:spPr>
            <p:txBody>
              <a:bodyPr anchorCtr="0" anchor="ctr" bIns="17125" lIns="22850" spcFirstLastPara="1" rIns="22850" wrap="square" tIns="17125">
                <a:noAutofit/>
              </a:bodyPr>
              <a:lstStyle/>
              <a:p>
                <a:pPr indent="0" lvl="0" marL="0" marR="0" rtl="0" algn="ctr">
                  <a:lnSpc>
                    <a:spcPct val="90000"/>
                  </a:lnSpc>
                  <a:spcBef>
                    <a:spcPts val="0"/>
                  </a:spcBef>
                  <a:spcAft>
                    <a:spcPts val="0"/>
                  </a:spcAft>
                  <a:buClr>
                    <a:srgbClr val="345B21"/>
                  </a:buClr>
                  <a:buSzPts val="2000"/>
                  <a:buFont typeface="Avenir"/>
                  <a:buNone/>
                </a:pPr>
                <a:r>
                  <a:rPr lang="de-DE" sz="2000">
                    <a:solidFill>
                      <a:srgbClr val="345B21"/>
                    </a:solidFill>
                    <a:latin typeface="Avenir"/>
                    <a:ea typeface="Avenir"/>
                    <a:cs typeface="Avenir"/>
                    <a:sym typeface="Avenir"/>
                  </a:rPr>
                  <a:t>Spanisch</a:t>
                </a:r>
                <a:endParaRPr sz="2000">
                  <a:solidFill>
                    <a:srgbClr val="345B21"/>
                  </a:solidFill>
                  <a:latin typeface="Avenir"/>
                  <a:ea typeface="Avenir"/>
                  <a:cs typeface="Avenir"/>
                  <a:sym typeface="Avenir"/>
                </a:endParaRPr>
              </a:p>
            </p:txBody>
          </p:sp>
        </p:grpSp>
        <p:grpSp>
          <p:nvGrpSpPr>
            <p:cNvPr id="470" name="Google Shape;470;p15"/>
            <p:cNvGrpSpPr/>
            <p:nvPr/>
          </p:nvGrpSpPr>
          <p:grpSpPr>
            <a:xfrm>
              <a:off x="4926812" y="1457887"/>
              <a:ext cx="2338376" cy="307762"/>
              <a:chOff x="6619384" y="1291862"/>
              <a:chExt cx="2338376" cy="307762"/>
            </a:xfrm>
          </p:grpSpPr>
          <p:sp>
            <p:nvSpPr>
              <p:cNvPr id="471" name="Google Shape;471;p15"/>
              <p:cNvSpPr/>
              <p:nvPr/>
            </p:nvSpPr>
            <p:spPr>
              <a:xfrm>
                <a:off x="6619384" y="1291862"/>
                <a:ext cx="2338376" cy="307762"/>
              </a:xfrm>
              <a:prstGeom prst="roundRect">
                <a:avLst>
                  <a:gd fmla="val 10000" name="adj"/>
                </a:avLst>
              </a:prstGeom>
              <a:solidFill>
                <a:schemeClr val="accent3"/>
              </a:solidFill>
              <a:ln cap="flat" cmpd="sng" w="12700">
                <a:solidFill>
                  <a:srgbClr val="A7693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5"/>
              <p:cNvSpPr txBox="1"/>
              <p:nvPr/>
            </p:nvSpPr>
            <p:spPr>
              <a:xfrm>
                <a:off x="6628398" y="1300876"/>
                <a:ext cx="2320348" cy="289734"/>
              </a:xfrm>
              <a:prstGeom prst="rect">
                <a:avLst/>
              </a:prstGeom>
              <a:solidFill>
                <a:schemeClr val="accent3"/>
              </a:solidFill>
              <a:ln cap="flat" cmpd="sng" w="12700">
                <a:solidFill>
                  <a:srgbClr val="A7693C"/>
                </a:solidFill>
                <a:prstDash val="solid"/>
                <a:miter lim="800000"/>
                <a:headEnd len="sm" w="sm" type="none"/>
                <a:tailEnd len="sm" w="sm" type="none"/>
              </a:ln>
            </p:spPr>
            <p:txBody>
              <a:bodyPr anchorCtr="0" anchor="ctr" bIns="17125" lIns="22850" spcFirstLastPara="1" rIns="22850" wrap="square" tIns="17125">
                <a:noAutofit/>
              </a:bodyPr>
              <a:lstStyle/>
              <a:p>
                <a:pPr indent="0" lvl="0" marL="0" marR="0" rtl="0" algn="ctr">
                  <a:lnSpc>
                    <a:spcPct val="90000"/>
                  </a:lnSpc>
                  <a:spcBef>
                    <a:spcPts val="0"/>
                  </a:spcBef>
                  <a:spcAft>
                    <a:spcPts val="0"/>
                  </a:spcAft>
                  <a:buClr>
                    <a:srgbClr val="345B21"/>
                  </a:buClr>
                  <a:buSzPts val="2000"/>
                  <a:buFont typeface="Avenir"/>
                  <a:buNone/>
                </a:pPr>
                <a:r>
                  <a:rPr lang="de-DE" sz="2000">
                    <a:solidFill>
                      <a:srgbClr val="345B21"/>
                    </a:solidFill>
                    <a:latin typeface="Avenir"/>
                    <a:ea typeface="Avenir"/>
                    <a:cs typeface="Avenir"/>
                    <a:sym typeface="Avenir"/>
                  </a:rPr>
                  <a:t>Arabisch</a:t>
                </a:r>
                <a:endParaRPr sz="2000">
                  <a:solidFill>
                    <a:srgbClr val="345B21"/>
                  </a:solidFill>
                  <a:latin typeface="Avenir"/>
                  <a:ea typeface="Avenir"/>
                  <a:cs typeface="Avenir"/>
                  <a:sym typeface="Avenir"/>
                </a:endParaRPr>
              </a:p>
            </p:txBody>
          </p:sp>
        </p:grpSp>
        <p:grpSp>
          <p:nvGrpSpPr>
            <p:cNvPr id="473" name="Google Shape;473;p15"/>
            <p:cNvGrpSpPr/>
            <p:nvPr/>
          </p:nvGrpSpPr>
          <p:grpSpPr>
            <a:xfrm>
              <a:off x="4926812" y="4663207"/>
              <a:ext cx="2338376" cy="307762"/>
              <a:chOff x="6619384" y="4497182"/>
              <a:chExt cx="2338376" cy="307762"/>
            </a:xfrm>
          </p:grpSpPr>
          <p:sp>
            <p:nvSpPr>
              <p:cNvPr id="474" name="Google Shape;474;p15"/>
              <p:cNvSpPr/>
              <p:nvPr/>
            </p:nvSpPr>
            <p:spPr>
              <a:xfrm>
                <a:off x="6619384" y="4497182"/>
                <a:ext cx="2338376" cy="307762"/>
              </a:xfrm>
              <a:prstGeom prst="roundRect">
                <a:avLst>
                  <a:gd fmla="val 10000" name="adj"/>
                </a:avLst>
              </a:prstGeom>
              <a:solidFill>
                <a:schemeClr val="accent3"/>
              </a:solidFill>
              <a:ln cap="flat" cmpd="sng" w="12700">
                <a:solidFill>
                  <a:srgbClr val="A7693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5"/>
              <p:cNvSpPr txBox="1"/>
              <p:nvPr/>
            </p:nvSpPr>
            <p:spPr>
              <a:xfrm>
                <a:off x="6628398" y="4506196"/>
                <a:ext cx="2320348" cy="289734"/>
              </a:xfrm>
              <a:prstGeom prst="rect">
                <a:avLst/>
              </a:prstGeom>
              <a:solidFill>
                <a:schemeClr val="accent3"/>
              </a:solidFill>
              <a:ln cap="flat" cmpd="sng" w="12700">
                <a:solidFill>
                  <a:srgbClr val="A7693C"/>
                </a:solidFill>
                <a:prstDash val="solid"/>
                <a:miter lim="800000"/>
                <a:headEnd len="sm" w="sm" type="none"/>
                <a:tailEnd len="sm" w="sm" type="none"/>
              </a:ln>
            </p:spPr>
            <p:txBody>
              <a:bodyPr anchorCtr="0" anchor="ctr" bIns="17125" lIns="22850" spcFirstLastPara="1" rIns="22850" wrap="square" tIns="17125">
                <a:noAutofit/>
              </a:bodyPr>
              <a:lstStyle/>
              <a:p>
                <a:pPr indent="0" lvl="0" marL="0" marR="0" rtl="0" algn="ctr">
                  <a:lnSpc>
                    <a:spcPct val="90000"/>
                  </a:lnSpc>
                  <a:spcBef>
                    <a:spcPts val="0"/>
                  </a:spcBef>
                  <a:spcAft>
                    <a:spcPts val="0"/>
                  </a:spcAft>
                  <a:buClr>
                    <a:srgbClr val="345B21"/>
                  </a:buClr>
                  <a:buSzPts val="2000"/>
                  <a:buFont typeface="Avenir"/>
                  <a:buNone/>
                </a:pPr>
                <a:r>
                  <a:rPr lang="de-DE" sz="2000">
                    <a:solidFill>
                      <a:srgbClr val="345B21"/>
                    </a:solidFill>
                    <a:latin typeface="Avenir"/>
                    <a:ea typeface="Avenir"/>
                    <a:cs typeface="Avenir"/>
                    <a:sym typeface="Avenir"/>
                  </a:rPr>
                  <a:t>Russisch</a:t>
                </a:r>
                <a:endParaRPr sz="2000">
                  <a:solidFill>
                    <a:srgbClr val="345B21"/>
                  </a:solidFill>
                  <a:latin typeface="Avenir"/>
                  <a:ea typeface="Avenir"/>
                  <a:cs typeface="Avenir"/>
                  <a:sym typeface="Avenir"/>
                </a:endParaRPr>
              </a:p>
            </p:txBody>
          </p:sp>
        </p:grpSp>
        <p:grpSp>
          <p:nvGrpSpPr>
            <p:cNvPr id="476" name="Google Shape;476;p15"/>
            <p:cNvGrpSpPr/>
            <p:nvPr/>
          </p:nvGrpSpPr>
          <p:grpSpPr>
            <a:xfrm>
              <a:off x="4926812" y="2970481"/>
              <a:ext cx="2338376" cy="307762"/>
              <a:chOff x="6619384" y="2804456"/>
              <a:chExt cx="2338376" cy="307762"/>
            </a:xfrm>
          </p:grpSpPr>
          <p:sp>
            <p:nvSpPr>
              <p:cNvPr id="477" name="Google Shape;477;p15"/>
              <p:cNvSpPr/>
              <p:nvPr/>
            </p:nvSpPr>
            <p:spPr>
              <a:xfrm>
                <a:off x="6619384" y="2804456"/>
                <a:ext cx="2338376" cy="307762"/>
              </a:xfrm>
              <a:prstGeom prst="roundRect">
                <a:avLst>
                  <a:gd fmla="val 10000" name="adj"/>
                </a:avLst>
              </a:prstGeom>
              <a:solidFill>
                <a:schemeClr val="accent3"/>
              </a:solidFill>
              <a:ln cap="flat" cmpd="sng" w="12700">
                <a:solidFill>
                  <a:srgbClr val="A7693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5"/>
              <p:cNvSpPr txBox="1"/>
              <p:nvPr/>
            </p:nvSpPr>
            <p:spPr>
              <a:xfrm>
                <a:off x="6628398" y="2813470"/>
                <a:ext cx="2320348" cy="289734"/>
              </a:xfrm>
              <a:prstGeom prst="rect">
                <a:avLst/>
              </a:prstGeom>
              <a:solidFill>
                <a:schemeClr val="accent3"/>
              </a:solidFill>
              <a:ln cap="flat" cmpd="sng" w="12700">
                <a:solidFill>
                  <a:srgbClr val="A7693C"/>
                </a:solidFill>
                <a:prstDash val="solid"/>
                <a:miter lim="800000"/>
                <a:headEnd len="sm" w="sm" type="none"/>
                <a:tailEnd len="sm" w="sm" type="none"/>
              </a:ln>
            </p:spPr>
            <p:txBody>
              <a:bodyPr anchorCtr="0" anchor="ctr" bIns="17125" lIns="22850" spcFirstLastPara="1" rIns="22850" wrap="square" tIns="17125">
                <a:noAutofit/>
              </a:bodyPr>
              <a:lstStyle/>
              <a:p>
                <a:pPr indent="0" lvl="0" marL="0" marR="0" rtl="0" algn="ctr">
                  <a:lnSpc>
                    <a:spcPct val="90000"/>
                  </a:lnSpc>
                  <a:spcBef>
                    <a:spcPts val="0"/>
                  </a:spcBef>
                  <a:spcAft>
                    <a:spcPts val="0"/>
                  </a:spcAft>
                  <a:buClr>
                    <a:srgbClr val="345B21"/>
                  </a:buClr>
                  <a:buSzPts val="2000"/>
                  <a:buFont typeface="Avenir"/>
                  <a:buNone/>
                </a:pPr>
                <a:r>
                  <a:rPr lang="de-DE" sz="2000">
                    <a:solidFill>
                      <a:srgbClr val="345B21"/>
                    </a:solidFill>
                    <a:latin typeface="Avenir"/>
                    <a:ea typeface="Avenir"/>
                    <a:cs typeface="Avenir"/>
                    <a:sym typeface="Avenir"/>
                  </a:rPr>
                  <a:t>Italienisch </a:t>
                </a:r>
                <a:endParaRPr sz="2000">
                  <a:solidFill>
                    <a:srgbClr val="345B21"/>
                  </a:solidFill>
                  <a:latin typeface="Avenir"/>
                  <a:ea typeface="Avenir"/>
                  <a:cs typeface="Avenir"/>
                  <a:sym typeface="Avenir"/>
                </a:endParaRPr>
              </a:p>
            </p:txBody>
          </p:sp>
        </p:grpSp>
        <p:grpSp>
          <p:nvGrpSpPr>
            <p:cNvPr id="479" name="Google Shape;479;p15"/>
            <p:cNvGrpSpPr/>
            <p:nvPr/>
          </p:nvGrpSpPr>
          <p:grpSpPr>
            <a:xfrm>
              <a:off x="4926812" y="2591932"/>
              <a:ext cx="2338376" cy="307762"/>
              <a:chOff x="6619384" y="2425907"/>
              <a:chExt cx="2338376" cy="307762"/>
            </a:xfrm>
          </p:grpSpPr>
          <p:sp>
            <p:nvSpPr>
              <p:cNvPr id="480" name="Google Shape;480;p15"/>
              <p:cNvSpPr/>
              <p:nvPr/>
            </p:nvSpPr>
            <p:spPr>
              <a:xfrm>
                <a:off x="6619384" y="2425907"/>
                <a:ext cx="2338376" cy="307762"/>
              </a:xfrm>
              <a:prstGeom prst="roundRect">
                <a:avLst>
                  <a:gd fmla="val 10000" name="adj"/>
                </a:avLst>
              </a:prstGeom>
              <a:solidFill>
                <a:schemeClr val="accent3"/>
              </a:solidFill>
              <a:ln cap="flat" cmpd="sng" w="12700">
                <a:solidFill>
                  <a:srgbClr val="A7693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5"/>
              <p:cNvSpPr txBox="1"/>
              <p:nvPr/>
            </p:nvSpPr>
            <p:spPr>
              <a:xfrm>
                <a:off x="6628398" y="2434921"/>
                <a:ext cx="2320348" cy="289734"/>
              </a:xfrm>
              <a:prstGeom prst="rect">
                <a:avLst/>
              </a:prstGeom>
              <a:solidFill>
                <a:schemeClr val="accent3"/>
              </a:solidFill>
              <a:ln cap="flat" cmpd="sng" w="12700">
                <a:solidFill>
                  <a:srgbClr val="A7693C"/>
                </a:solidFill>
                <a:prstDash val="solid"/>
                <a:miter lim="800000"/>
                <a:headEnd len="sm" w="sm" type="none"/>
                <a:tailEnd len="sm" w="sm" type="none"/>
              </a:ln>
            </p:spPr>
            <p:txBody>
              <a:bodyPr anchorCtr="0" anchor="ctr" bIns="17125" lIns="22850" spcFirstLastPara="1" rIns="22850" wrap="square" tIns="17125">
                <a:noAutofit/>
              </a:bodyPr>
              <a:lstStyle/>
              <a:p>
                <a:pPr indent="0" lvl="0" marL="0" marR="0" rtl="0" algn="ctr">
                  <a:lnSpc>
                    <a:spcPct val="90000"/>
                  </a:lnSpc>
                  <a:spcBef>
                    <a:spcPts val="0"/>
                  </a:spcBef>
                  <a:spcAft>
                    <a:spcPts val="0"/>
                  </a:spcAft>
                  <a:buClr>
                    <a:srgbClr val="345B21"/>
                  </a:buClr>
                  <a:buSzPts val="2000"/>
                  <a:buFont typeface="Avenir"/>
                  <a:buNone/>
                </a:pPr>
                <a:r>
                  <a:rPr lang="de-DE" sz="2000">
                    <a:solidFill>
                      <a:srgbClr val="345B21"/>
                    </a:solidFill>
                    <a:latin typeface="Avenir"/>
                    <a:ea typeface="Avenir"/>
                    <a:cs typeface="Avenir"/>
                    <a:sym typeface="Avenir"/>
                  </a:rPr>
                  <a:t>Englisch</a:t>
                </a:r>
                <a:endParaRPr sz="2000">
                  <a:solidFill>
                    <a:srgbClr val="345B21"/>
                  </a:solidFill>
                  <a:latin typeface="Avenir"/>
                  <a:ea typeface="Avenir"/>
                  <a:cs typeface="Avenir"/>
                  <a:sym typeface="Avenir"/>
                </a:endParaRPr>
              </a:p>
            </p:txBody>
          </p:sp>
        </p:grpSp>
        <p:grpSp>
          <p:nvGrpSpPr>
            <p:cNvPr id="482" name="Google Shape;482;p15"/>
            <p:cNvGrpSpPr/>
            <p:nvPr/>
          </p:nvGrpSpPr>
          <p:grpSpPr>
            <a:xfrm>
              <a:off x="4926812" y="2213918"/>
              <a:ext cx="2338376" cy="307762"/>
              <a:chOff x="6619384" y="2047893"/>
              <a:chExt cx="2338376" cy="307762"/>
            </a:xfrm>
          </p:grpSpPr>
          <p:sp>
            <p:nvSpPr>
              <p:cNvPr id="483" name="Google Shape;483;p15"/>
              <p:cNvSpPr/>
              <p:nvPr/>
            </p:nvSpPr>
            <p:spPr>
              <a:xfrm>
                <a:off x="6619384" y="2047893"/>
                <a:ext cx="2338376" cy="307762"/>
              </a:xfrm>
              <a:prstGeom prst="roundRect">
                <a:avLst>
                  <a:gd fmla="val 10000" name="adj"/>
                </a:avLst>
              </a:prstGeom>
              <a:solidFill>
                <a:schemeClr val="accent3"/>
              </a:solidFill>
              <a:ln cap="flat" cmpd="sng" w="12700">
                <a:solidFill>
                  <a:srgbClr val="A7693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5"/>
              <p:cNvSpPr txBox="1"/>
              <p:nvPr/>
            </p:nvSpPr>
            <p:spPr>
              <a:xfrm>
                <a:off x="6628398" y="2056907"/>
                <a:ext cx="2320348" cy="289734"/>
              </a:xfrm>
              <a:prstGeom prst="rect">
                <a:avLst/>
              </a:prstGeom>
              <a:solidFill>
                <a:schemeClr val="accent3"/>
              </a:solidFill>
              <a:ln cap="flat" cmpd="sng" w="12700">
                <a:solidFill>
                  <a:srgbClr val="A7693C"/>
                </a:solidFill>
                <a:prstDash val="solid"/>
                <a:miter lim="800000"/>
                <a:headEnd len="sm" w="sm" type="none"/>
                <a:tailEnd len="sm" w="sm" type="none"/>
              </a:ln>
            </p:spPr>
            <p:txBody>
              <a:bodyPr anchorCtr="0" anchor="ctr" bIns="17125" lIns="22850" spcFirstLastPara="1" rIns="22850" wrap="square" tIns="17125">
                <a:noAutofit/>
              </a:bodyPr>
              <a:lstStyle/>
              <a:p>
                <a:pPr indent="0" lvl="0" marL="0" marR="0" rtl="0" algn="ctr">
                  <a:lnSpc>
                    <a:spcPct val="90000"/>
                  </a:lnSpc>
                  <a:spcBef>
                    <a:spcPts val="0"/>
                  </a:spcBef>
                  <a:spcAft>
                    <a:spcPts val="0"/>
                  </a:spcAft>
                  <a:buClr>
                    <a:srgbClr val="345B21"/>
                  </a:buClr>
                  <a:buSzPts val="2000"/>
                  <a:buFont typeface="Avenir"/>
                  <a:buNone/>
                </a:pPr>
                <a:r>
                  <a:rPr lang="de-DE" sz="2000">
                    <a:solidFill>
                      <a:srgbClr val="345B21"/>
                    </a:solidFill>
                    <a:latin typeface="Avenir"/>
                    <a:ea typeface="Avenir"/>
                    <a:cs typeface="Avenir"/>
                    <a:sym typeface="Avenir"/>
                  </a:rPr>
                  <a:t>Deutsch als Fremdsprache</a:t>
                </a:r>
                <a:endParaRPr sz="2000">
                  <a:solidFill>
                    <a:srgbClr val="345B21"/>
                  </a:solidFill>
                  <a:latin typeface="Avenir"/>
                  <a:ea typeface="Avenir"/>
                  <a:cs typeface="Avenir"/>
                  <a:sym typeface="Avenir"/>
                </a:endParaRPr>
              </a:p>
            </p:txBody>
          </p:sp>
        </p:grpSp>
      </p:grpSp>
    </p:spTree>
  </p:cSld>
  <p:clrMapOvr>
    <a:masterClrMapping/>
  </p:clrMapOvr>
  <p:transition advTm="31704" spd="slow">
    <p:wipe dir="l"/>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16"/>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de-DE"/>
              <a:t>‹#›</a:t>
            </a:fld>
            <a:endParaRPr/>
          </a:p>
        </p:txBody>
      </p:sp>
      <p:sp>
        <p:nvSpPr>
          <p:cNvPr id="490" name="Google Shape;490;p16"/>
          <p:cNvSpPr txBox="1"/>
          <p:nvPr>
            <p:ph type="title"/>
          </p:nvPr>
        </p:nvSpPr>
        <p:spPr>
          <a:xfrm>
            <a:off x="457200" y="677041"/>
            <a:ext cx="10722932" cy="701731"/>
          </a:xfrm>
          <a:prstGeom prst="rect">
            <a:avLst/>
          </a:prstGeom>
          <a:noFill/>
          <a:ln cap="flat" cmpd="sng" w="9525">
            <a:solidFill>
              <a:srgbClr val="345B21"/>
            </a:solidFill>
            <a:prstDash val="solid"/>
            <a:round/>
            <a:headEnd len="sm" w="sm" type="none"/>
            <a:tailEnd len="sm" w="sm" type="none"/>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rgbClr val="345B21"/>
              </a:buClr>
              <a:buSzPts val="4400"/>
              <a:buFont typeface="Arial"/>
              <a:buNone/>
            </a:pPr>
            <a:r>
              <a:rPr lang="de-DE">
                <a:solidFill>
                  <a:srgbClr val="345B21"/>
                </a:solidFill>
              </a:rPr>
              <a:t>4. Sprachweiterbildung </a:t>
            </a:r>
            <a:endParaRPr sz="2800">
              <a:solidFill>
                <a:srgbClr val="345B21"/>
              </a:solidFill>
            </a:endParaRPr>
          </a:p>
        </p:txBody>
      </p:sp>
      <p:pic>
        <p:nvPicPr>
          <p:cNvPr descr="Os 4 Pilares do Music Business (E Porque eles são tão importantes)." id="491" name="Google Shape;491;p16"/>
          <p:cNvPicPr preferRelativeResize="0"/>
          <p:nvPr/>
        </p:nvPicPr>
        <p:blipFill rotWithShape="1">
          <a:blip r:embed="rId3">
            <a:alphaModFix/>
          </a:blip>
          <a:srcRect b="0" l="71434" r="-3286" t="0"/>
          <a:stretch/>
        </p:blipFill>
        <p:spPr>
          <a:xfrm>
            <a:off x="881319" y="-114754"/>
            <a:ext cx="858812" cy="2202807"/>
          </a:xfrm>
          <a:prstGeom prst="rect">
            <a:avLst/>
          </a:prstGeom>
          <a:noFill/>
          <a:ln>
            <a:noFill/>
          </a:ln>
        </p:spPr>
      </p:pic>
      <p:pic>
        <p:nvPicPr>
          <p:cNvPr descr="Eule mit einfarbiger Füllung" id="492" name="Google Shape;492;p16"/>
          <p:cNvPicPr preferRelativeResize="0"/>
          <p:nvPr/>
        </p:nvPicPr>
        <p:blipFill rotWithShape="1">
          <a:blip r:embed="rId4">
            <a:alphaModFix/>
          </a:blip>
          <a:srcRect b="0" l="0" r="0" t="0"/>
          <a:stretch/>
        </p:blipFill>
        <p:spPr>
          <a:xfrm>
            <a:off x="19221328" y="6216593"/>
            <a:ext cx="222410" cy="222410"/>
          </a:xfrm>
          <a:prstGeom prst="rect">
            <a:avLst/>
          </a:prstGeom>
          <a:noFill/>
          <a:ln>
            <a:noFill/>
          </a:ln>
        </p:spPr>
      </p:pic>
      <p:grpSp>
        <p:nvGrpSpPr>
          <p:cNvPr id="493" name="Google Shape;493;p16"/>
          <p:cNvGrpSpPr/>
          <p:nvPr/>
        </p:nvGrpSpPr>
        <p:grpSpPr>
          <a:xfrm>
            <a:off x="457200" y="1568334"/>
            <a:ext cx="8119268" cy="5005606"/>
            <a:chOff x="0" y="0"/>
            <a:chExt cx="8119268" cy="5005606"/>
          </a:xfrm>
        </p:grpSpPr>
        <p:sp>
          <p:nvSpPr>
            <p:cNvPr id="494" name="Google Shape;494;p16"/>
            <p:cNvSpPr/>
            <p:nvPr/>
          </p:nvSpPr>
          <p:spPr>
            <a:xfrm>
              <a:off x="0" y="0"/>
              <a:ext cx="7979802" cy="5005606"/>
            </a:xfrm>
            <a:prstGeom prst="rightArrow">
              <a:avLst>
                <a:gd fmla="val 50000" name="adj1"/>
                <a:gd fmla="val 50000" name="adj2"/>
              </a:avLst>
            </a:prstGeom>
            <a:solidFill>
              <a:srgbClr val="F5DB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6"/>
            <p:cNvSpPr/>
            <p:nvPr/>
          </p:nvSpPr>
          <p:spPr>
            <a:xfrm>
              <a:off x="8731" y="1501681"/>
              <a:ext cx="2616200" cy="2002242"/>
            </a:xfrm>
            <a:prstGeom prst="roundRect">
              <a:avLst>
                <a:gd fmla="val 16667" name="adj"/>
              </a:avLst>
            </a:prstGeom>
            <a:solidFill>
              <a:srgbClr val="E59051">
                <a:alpha val="8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6"/>
            <p:cNvSpPr txBox="1"/>
            <p:nvPr/>
          </p:nvSpPr>
          <p:spPr>
            <a:xfrm>
              <a:off x="106472" y="1599422"/>
              <a:ext cx="2420718" cy="180676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venir"/>
                <a:buNone/>
              </a:pPr>
              <a:r>
                <a:rPr lang="de-DE" sz="2400">
                  <a:solidFill>
                    <a:schemeClr val="lt1"/>
                  </a:solidFill>
                  <a:latin typeface="Avenir"/>
                  <a:ea typeface="Avenir"/>
                  <a:cs typeface="Avenir"/>
                  <a:sym typeface="Avenir"/>
                </a:rPr>
                <a:t>alle Unimitglieder</a:t>
              </a:r>
              <a:endParaRPr/>
            </a:p>
          </p:txBody>
        </p:sp>
        <p:sp>
          <p:nvSpPr>
            <p:cNvPr id="497" name="Google Shape;497;p16"/>
            <p:cNvSpPr/>
            <p:nvPr/>
          </p:nvSpPr>
          <p:spPr>
            <a:xfrm>
              <a:off x="2755899" y="1501681"/>
              <a:ext cx="2616200" cy="2002242"/>
            </a:xfrm>
            <a:prstGeom prst="roundRect">
              <a:avLst>
                <a:gd fmla="val 16667" name="adj"/>
              </a:avLst>
            </a:prstGeom>
            <a:solidFill>
              <a:srgbClr val="E59051">
                <a:alpha val="6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6"/>
            <p:cNvSpPr txBox="1"/>
            <p:nvPr/>
          </p:nvSpPr>
          <p:spPr>
            <a:xfrm>
              <a:off x="2853640" y="1599422"/>
              <a:ext cx="2420718" cy="180676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venir"/>
                <a:buNone/>
              </a:pPr>
              <a:r>
                <a:rPr b="1" lang="de-DE" sz="2400">
                  <a:solidFill>
                    <a:schemeClr val="lt1"/>
                  </a:solidFill>
                  <a:latin typeface="Avenir"/>
                  <a:ea typeface="Avenir"/>
                  <a:cs typeface="Avenir"/>
                  <a:sym typeface="Avenir"/>
                </a:rPr>
                <a:t>€</a:t>
              </a:r>
              <a:r>
                <a:rPr lang="de-DE" sz="2400">
                  <a:solidFill>
                    <a:schemeClr val="lt1"/>
                  </a:solidFill>
                  <a:latin typeface="Avenir"/>
                  <a:ea typeface="Avenir"/>
                  <a:cs typeface="Avenir"/>
                  <a:sym typeface="Avenir"/>
                </a:rPr>
                <a:t> </a:t>
              </a:r>
              <a:r>
                <a:rPr b="1" lang="de-DE" sz="2400">
                  <a:solidFill>
                    <a:schemeClr val="lt1"/>
                  </a:solidFill>
                  <a:latin typeface="Avenir"/>
                  <a:ea typeface="Avenir"/>
                  <a:cs typeface="Avenir"/>
                  <a:sym typeface="Avenir"/>
                </a:rPr>
                <a:t>kostenpflichtig</a:t>
              </a:r>
              <a:endParaRPr/>
            </a:p>
          </p:txBody>
        </p:sp>
        <p:sp>
          <p:nvSpPr>
            <p:cNvPr id="499" name="Google Shape;499;p16"/>
            <p:cNvSpPr/>
            <p:nvPr/>
          </p:nvSpPr>
          <p:spPr>
            <a:xfrm>
              <a:off x="5503068" y="1501681"/>
              <a:ext cx="2616200" cy="2002242"/>
            </a:xfrm>
            <a:prstGeom prst="roundRect">
              <a:avLst>
                <a:gd fmla="val 16667" name="adj"/>
              </a:avLst>
            </a:prstGeom>
            <a:solidFill>
              <a:srgbClr val="E59051">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6"/>
            <p:cNvSpPr txBox="1"/>
            <p:nvPr/>
          </p:nvSpPr>
          <p:spPr>
            <a:xfrm>
              <a:off x="5600809" y="1599422"/>
              <a:ext cx="2420718" cy="180676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venir"/>
                <a:buNone/>
              </a:pPr>
              <a:r>
                <a:rPr lang="de-DE" sz="2400">
                  <a:solidFill>
                    <a:schemeClr val="lt1"/>
                  </a:solidFill>
                  <a:latin typeface="Avenir"/>
                  <a:ea typeface="Avenir"/>
                  <a:cs typeface="Avenir"/>
                  <a:sym typeface="Avenir"/>
                </a:rPr>
                <a:t>nachmittags/ abends</a:t>
              </a:r>
              <a:endParaRPr/>
            </a:p>
          </p:txBody>
        </p:sp>
      </p:grpSp>
      <p:pic>
        <p:nvPicPr>
          <p:cNvPr descr="Polyglott - Lerntipps vom Sprachgenie - phase6 Magazin" id="501" name="Google Shape;501;p16"/>
          <p:cNvPicPr preferRelativeResize="0"/>
          <p:nvPr/>
        </p:nvPicPr>
        <p:blipFill rotWithShape="1">
          <a:blip r:embed="rId5">
            <a:alphaModFix/>
          </a:blip>
          <a:srcRect b="0" l="0" r="0" t="0"/>
          <a:stretch/>
        </p:blipFill>
        <p:spPr>
          <a:xfrm>
            <a:off x="8893925" y="3401290"/>
            <a:ext cx="2184169" cy="1365106"/>
          </a:xfrm>
          <a:prstGeom prst="rect">
            <a:avLst/>
          </a:prstGeom>
          <a:noFill/>
          <a:ln>
            <a:noFill/>
          </a:ln>
        </p:spPr>
      </p:pic>
      <p:pic>
        <p:nvPicPr>
          <p:cNvPr descr="Eule mit einfarbiger Füllung" id="502" name="Google Shape;502;p16"/>
          <p:cNvPicPr preferRelativeResize="0"/>
          <p:nvPr/>
        </p:nvPicPr>
        <p:blipFill rotWithShape="1">
          <a:blip r:embed="rId4">
            <a:alphaModFix/>
          </a:blip>
          <a:srcRect b="0" l="0" r="0" t="0"/>
          <a:stretch/>
        </p:blipFill>
        <p:spPr>
          <a:xfrm>
            <a:off x="9451172" y="2437072"/>
            <a:ext cx="1047505" cy="1047505"/>
          </a:xfrm>
          <a:prstGeom prst="rect">
            <a:avLst/>
          </a:prstGeom>
          <a:noFill/>
          <a:ln>
            <a:noFill/>
          </a:ln>
        </p:spPr>
      </p:pic>
    </p:spTree>
  </p:cSld>
  <p:clrMapOvr>
    <a:masterClrMapping/>
  </p:clrMapOvr>
  <p:transition advTm="31704" spd="slow">
    <p:wipe dir="l"/>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17"/>
          <p:cNvSpPr txBox="1"/>
          <p:nvPr>
            <p:ph type="title"/>
          </p:nvPr>
        </p:nvSpPr>
        <p:spPr>
          <a:xfrm>
            <a:off x="374658" y="530931"/>
            <a:ext cx="4085883" cy="719448"/>
          </a:xfrm>
          <a:prstGeom prst="rect">
            <a:avLst/>
          </a:prstGeom>
          <a:gradFill>
            <a:gsLst>
              <a:gs pos="0">
                <a:srgbClr val="A0B36A"/>
              </a:gs>
              <a:gs pos="50000">
                <a:srgbClr val="97AF4E"/>
              </a:gs>
              <a:gs pos="100000">
                <a:srgbClr val="869E42"/>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4400"/>
              <a:buFont typeface="Arial"/>
              <a:buNone/>
            </a:pPr>
            <a:r>
              <a:rPr lang="de-DE">
                <a:solidFill>
                  <a:srgbClr val="FFFFFF"/>
                </a:solidFill>
                <a:latin typeface="Avenir"/>
                <a:ea typeface="Avenir"/>
                <a:cs typeface="Avenir"/>
                <a:sym typeface="Avenir"/>
              </a:rPr>
              <a:t>Agenda</a:t>
            </a:r>
            <a:r>
              <a:rPr b="1" lang="de-DE">
                <a:solidFill>
                  <a:srgbClr val="FFFFFF"/>
                </a:solidFill>
                <a:latin typeface="Avenir"/>
                <a:ea typeface="Avenir"/>
                <a:cs typeface="Avenir"/>
                <a:sym typeface="Avenir"/>
              </a:rPr>
              <a:t> </a:t>
            </a:r>
            <a:endParaRPr/>
          </a:p>
        </p:txBody>
      </p:sp>
      <p:pic>
        <p:nvPicPr>
          <p:cNvPr descr="Ein Bild, das Text, Schrift, Logo, Grafiken enthält.&#10;&#10;Automatisch generierte Beschreibung" id="508" name="Google Shape;508;p17"/>
          <p:cNvPicPr preferRelativeResize="0"/>
          <p:nvPr/>
        </p:nvPicPr>
        <p:blipFill rotWithShape="1">
          <a:blip r:embed="rId3">
            <a:alphaModFix/>
          </a:blip>
          <a:srcRect b="1" l="2523" r="0" t="0"/>
          <a:stretch/>
        </p:blipFill>
        <p:spPr>
          <a:xfrm>
            <a:off x="6614993" y="-11001"/>
            <a:ext cx="5577007" cy="1487091"/>
          </a:xfrm>
          <a:custGeom>
            <a:rect b="b" l="l" r="r" t="t"/>
            <a:pathLst>
              <a:path extrusionOk="0" h="3383384" w="12214825">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a:noFill/>
          <a:ln>
            <a:noFill/>
          </a:ln>
        </p:spPr>
      </p:pic>
      <p:sp>
        <p:nvSpPr>
          <p:cNvPr id="509" name="Google Shape;509;p17"/>
          <p:cNvSpPr txBox="1"/>
          <p:nvPr>
            <p:ph idx="1" type="body"/>
          </p:nvPr>
        </p:nvSpPr>
        <p:spPr>
          <a:xfrm>
            <a:off x="584706" y="1855209"/>
            <a:ext cx="9073513" cy="4760144"/>
          </a:xfrm>
          <a:prstGeom prst="rect">
            <a:avLst/>
          </a:prstGeom>
          <a:noFill/>
          <a:ln>
            <a:noFill/>
          </a:ln>
        </p:spPr>
        <p:txBody>
          <a:bodyPr anchorCtr="0" anchor="t" bIns="45700" lIns="91425" spcFirstLastPara="1" rIns="91425" wrap="square" tIns="45700">
            <a:normAutofit/>
          </a:bodyPr>
          <a:lstStyle/>
          <a:p>
            <a:pPr indent="-514350" lvl="0" marL="514350" rtl="0" algn="l">
              <a:lnSpc>
                <a:spcPct val="100000"/>
              </a:lnSpc>
              <a:spcBef>
                <a:spcPts val="0"/>
              </a:spcBef>
              <a:spcAft>
                <a:spcPts val="0"/>
              </a:spcAft>
              <a:buClr>
                <a:srgbClr val="4A5529"/>
              </a:buClr>
              <a:buSzPts val="2100"/>
              <a:buFont typeface="Arial"/>
              <a:buAutoNum type="arabicPeriod"/>
            </a:pPr>
            <a:r>
              <a:rPr lang="de-DE"/>
              <a:t>Säulen des Sprachenzentrums</a:t>
            </a:r>
            <a:endParaRPr/>
          </a:p>
          <a:p>
            <a:pPr indent="-514350" lvl="0" marL="514350" rtl="0" algn="l">
              <a:lnSpc>
                <a:spcPct val="100000"/>
              </a:lnSpc>
              <a:spcBef>
                <a:spcPts val="1000"/>
              </a:spcBef>
              <a:spcAft>
                <a:spcPts val="0"/>
              </a:spcAft>
              <a:buClr>
                <a:srgbClr val="4A5529"/>
              </a:buClr>
              <a:buSzPts val="2100"/>
              <a:buFont typeface="Arial"/>
              <a:buAutoNum type="arabicPeriod"/>
            </a:pPr>
            <a:r>
              <a:rPr b="1" lang="de-DE"/>
              <a:t>Termine </a:t>
            </a:r>
            <a:endParaRPr/>
          </a:p>
          <a:p>
            <a:pPr indent="-514350" lvl="0" marL="514350" rtl="0" algn="l">
              <a:lnSpc>
                <a:spcPct val="100000"/>
              </a:lnSpc>
              <a:spcBef>
                <a:spcPts val="1000"/>
              </a:spcBef>
              <a:spcAft>
                <a:spcPts val="0"/>
              </a:spcAft>
              <a:buClr>
                <a:srgbClr val="4A5529"/>
              </a:buClr>
              <a:buSzPts val="2100"/>
              <a:buFont typeface="Arial"/>
              <a:buAutoNum type="arabicPeriod"/>
            </a:pPr>
            <a:r>
              <a:rPr lang="de-DE"/>
              <a:t>ÜVAS</a:t>
            </a:r>
            <a:endParaRPr/>
          </a:p>
          <a:p>
            <a:pPr indent="-514350" lvl="0" marL="514350" rtl="0" algn="l">
              <a:lnSpc>
                <a:spcPct val="100000"/>
              </a:lnSpc>
              <a:spcBef>
                <a:spcPts val="1000"/>
              </a:spcBef>
              <a:spcAft>
                <a:spcPts val="0"/>
              </a:spcAft>
              <a:buClr>
                <a:srgbClr val="4A5529"/>
              </a:buClr>
              <a:buSzPts val="2100"/>
              <a:buFont typeface="Arial"/>
              <a:buAutoNum type="arabicPeriod"/>
            </a:pPr>
            <a:r>
              <a:rPr lang="de-DE"/>
              <a:t>Kontakt SpraZ</a:t>
            </a:r>
            <a:endParaRPr/>
          </a:p>
        </p:txBody>
      </p:sp>
      <p:sp>
        <p:nvSpPr>
          <p:cNvPr id="510" name="Google Shape;510;p17"/>
          <p:cNvSpPr txBox="1"/>
          <p:nvPr>
            <p:ph idx="11" type="ftr"/>
          </p:nvPr>
        </p:nvSpPr>
        <p:spPr>
          <a:xfrm>
            <a:off x="4202615" y="6319838"/>
            <a:ext cx="3982781"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de-DE"/>
              <a:t>EINSCHLEUSUNGSVORTRAG JAHRGANG 2024</a:t>
            </a:r>
            <a:endParaRPr/>
          </a:p>
        </p:txBody>
      </p:sp>
      <p:sp>
        <p:nvSpPr>
          <p:cNvPr id="511" name="Google Shape;511;p17"/>
          <p:cNvSpPr txBox="1"/>
          <p:nvPr>
            <p:ph idx="12" type="sldNum"/>
          </p:nvPr>
        </p:nvSpPr>
        <p:spPr>
          <a:xfrm>
            <a:off x="11192560" y="6324600"/>
            <a:ext cx="799078"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de-DE"/>
              <a:t>‹#›</a:t>
            </a:fld>
            <a:endParaRPr/>
          </a:p>
        </p:txBody>
      </p:sp>
      <p:pic>
        <p:nvPicPr>
          <p:cNvPr descr="Os 4 Pilares do Music Business (E Porque eles são tão importantes)." id="512" name="Google Shape;512;p17"/>
          <p:cNvPicPr preferRelativeResize="0"/>
          <p:nvPr/>
        </p:nvPicPr>
        <p:blipFill rotWithShape="1">
          <a:blip r:embed="rId4">
            <a:alphaModFix/>
          </a:blip>
          <a:srcRect b="0" l="0" r="-1797" t="0"/>
          <a:stretch/>
        </p:blipFill>
        <p:spPr>
          <a:xfrm>
            <a:off x="445715" y="514153"/>
            <a:ext cx="886565" cy="711541"/>
          </a:xfrm>
          <a:prstGeom prst="rect">
            <a:avLst/>
          </a:prstGeom>
          <a:noFill/>
          <a:ln>
            <a:noFill/>
          </a:ln>
        </p:spPr>
      </p:pic>
      <p:pic>
        <p:nvPicPr>
          <p:cNvPr id="513" name="Google Shape;513;p17"/>
          <p:cNvPicPr preferRelativeResize="0"/>
          <p:nvPr/>
        </p:nvPicPr>
        <p:blipFill rotWithShape="1">
          <a:blip r:embed="rId5">
            <a:alphaModFix/>
          </a:blip>
          <a:srcRect b="0" l="0" r="0" t="0"/>
          <a:stretch/>
        </p:blipFill>
        <p:spPr>
          <a:xfrm>
            <a:off x="9318438" y="926884"/>
            <a:ext cx="1906510" cy="2188956"/>
          </a:xfrm>
          <a:prstGeom prst="rect">
            <a:avLst/>
          </a:prstGeom>
          <a:noFill/>
          <a:ln>
            <a:noFill/>
          </a:ln>
        </p:spPr>
      </p:pic>
    </p:spTree>
  </p:cSld>
  <p:clrMapOvr>
    <a:masterClrMapping/>
  </p:clrMapOvr>
  <p:transition advTm="31704" spd="slow">
    <p:wipe dir="l"/>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18"/>
          <p:cNvSpPr txBox="1"/>
          <p:nvPr>
            <p:ph idx="1" type="body"/>
          </p:nvPr>
        </p:nvSpPr>
        <p:spPr>
          <a:xfrm>
            <a:off x="222570" y="1325686"/>
            <a:ext cx="9601200" cy="5608513"/>
          </a:xfrm>
          <a:prstGeom prst="rect">
            <a:avLst/>
          </a:prstGeom>
          <a:noFill/>
          <a:ln>
            <a:noFill/>
          </a:ln>
        </p:spPr>
        <p:txBody>
          <a:bodyPr anchorCtr="0" anchor="t" bIns="45700" lIns="91425" spcFirstLastPara="1" rIns="91425" wrap="square" tIns="45700">
            <a:normAutofit fontScale="92500" lnSpcReduction="20000"/>
          </a:bodyPr>
          <a:lstStyle/>
          <a:p>
            <a:pPr indent="-238601" lvl="0" marL="228600" rtl="0" algn="l">
              <a:lnSpc>
                <a:spcPct val="110000"/>
              </a:lnSpc>
              <a:spcBef>
                <a:spcPts val="0"/>
              </a:spcBef>
              <a:spcAft>
                <a:spcPts val="0"/>
              </a:spcAft>
              <a:buSzPct val="75000"/>
              <a:buFont typeface="Arial"/>
              <a:buChar char="•"/>
            </a:pPr>
            <a:r>
              <a:rPr lang="de-DE"/>
              <a:t>allg. Unikalender VL-Zeiten</a:t>
            </a:r>
            <a:endParaRPr/>
          </a:p>
          <a:p>
            <a:pPr indent="-167878" lvl="0" marL="228600" rtl="0" algn="l">
              <a:lnSpc>
                <a:spcPct val="110000"/>
              </a:lnSpc>
              <a:spcBef>
                <a:spcPts val="1000"/>
              </a:spcBef>
              <a:spcAft>
                <a:spcPts val="0"/>
              </a:spcAft>
              <a:buSzPct val="75000"/>
              <a:buFont typeface="Arial"/>
              <a:buNone/>
            </a:pPr>
            <a:r>
              <a:t/>
            </a:r>
            <a:endParaRPr sz="1500"/>
          </a:p>
          <a:p>
            <a:pPr indent="-238601" lvl="0" marL="228600" rtl="0" algn="l">
              <a:lnSpc>
                <a:spcPct val="110000"/>
              </a:lnSpc>
              <a:spcBef>
                <a:spcPts val="1000"/>
              </a:spcBef>
              <a:spcAft>
                <a:spcPts val="0"/>
              </a:spcAft>
              <a:buSzPct val="75000"/>
              <a:buFont typeface="Arial"/>
              <a:buChar char="•"/>
            </a:pPr>
            <a:r>
              <a:rPr lang="de-DE"/>
              <a:t>Oktober/November `24 </a:t>
            </a:r>
            <a:r>
              <a:rPr b="1" lang="de-DE">
                <a:solidFill>
                  <a:srgbClr val="345B21"/>
                </a:solidFill>
              </a:rPr>
              <a:t>Einstufungstest Dig. Verw. </a:t>
            </a:r>
            <a:endParaRPr/>
          </a:p>
          <a:p>
            <a:pPr indent="-175974" lvl="0" marL="228600" rtl="0" algn="l">
              <a:lnSpc>
                <a:spcPct val="110000"/>
              </a:lnSpc>
              <a:spcBef>
                <a:spcPts val="1000"/>
              </a:spcBef>
              <a:spcAft>
                <a:spcPts val="0"/>
              </a:spcAft>
              <a:buSzPct val="75000"/>
              <a:buFont typeface="Arial"/>
              <a:buNone/>
            </a:pPr>
            <a:r>
              <a:t/>
            </a:r>
            <a:endParaRPr sz="1300"/>
          </a:p>
          <a:p>
            <a:pPr indent="-238601" lvl="0" marL="228600" rtl="0" algn="l">
              <a:lnSpc>
                <a:spcPct val="110000"/>
              </a:lnSpc>
              <a:spcBef>
                <a:spcPts val="1000"/>
              </a:spcBef>
              <a:spcAft>
                <a:spcPts val="0"/>
              </a:spcAft>
              <a:buSzPct val="75000"/>
              <a:buFont typeface="Arial"/>
              <a:buChar char="•"/>
            </a:pPr>
            <a:r>
              <a:rPr lang="de-DE"/>
              <a:t>WT Feb./März `25 </a:t>
            </a:r>
            <a:r>
              <a:rPr b="1" lang="de-DE">
                <a:solidFill>
                  <a:srgbClr val="345B21"/>
                </a:solidFill>
              </a:rPr>
              <a:t>Einstufungstest mil. Jg.24 </a:t>
            </a:r>
            <a:r>
              <a:rPr lang="de-DE"/>
              <a:t>Englisch, </a:t>
            </a:r>
            <a:br>
              <a:rPr lang="de-DE"/>
            </a:br>
            <a:r>
              <a:rPr lang="de-DE"/>
              <a:t>Französisch alle anderen</a:t>
            </a:r>
            <a:endParaRPr/>
          </a:p>
          <a:p>
            <a:pPr indent="-167878" lvl="0" marL="228600" rtl="0" algn="l">
              <a:lnSpc>
                <a:spcPct val="110000"/>
              </a:lnSpc>
              <a:spcBef>
                <a:spcPts val="1000"/>
              </a:spcBef>
              <a:spcAft>
                <a:spcPts val="0"/>
              </a:spcAft>
              <a:buSzPct val="75000"/>
              <a:buFont typeface="Arial"/>
              <a:buNone/>
            </a:pPr>
            <a:r>
              <a:t/>
            </a:r>
            <a:endParaRPr sz="1500"/>
          </a:p>
          <a:p>
            <a:pPr indent="-238601" lvl="0" marL="228600" rtl="0" algn="l">
              <a:lnSpc>
                <a:spcPct val="110000"/>
              </a:lnSpc>
              <a:spcBef>
                <a:spcPts val="1000"/>
              </a:spcBef>
              <a:spcAft>
                <a:spcPts val="0"/>
              </a:spcAft>
              <a:buSzPct val="75000"/>
              <a:buFont typeface="Arial"/>
              <a:buChar char="•"/>
            </a:pPr>
            <a:r>
              <a:rPr lang="de-DE"/>
              <a:t>Sommerpause Juli/ September `25 </a:t>
            </a:r>
            <a:r>
              <a:rPr b="1" lang="de-DE">
                <a:solidFill>
                  <a:srgbClr val="345B21"/>
                </a:solidFill>
              </a:rPr>
              <a:t>Nachschulungs-</a:t>
            </a:r>
            <a:br>
              <a:rPr b="1" lang="de-DE">
                <a:solidFill>
                  <a:srgbClr val="345B21"/>
                </a:solidFill>
              </a:rPr>
            </a:br>
            <a:r>
              <a:rPr b="1" lang="de-DE">
                <a:solidFill>
                  <a:srgbClr val="345B21"/>
                </a:solidFill>
              </a:rPr>
              <a:t>kurse (voruniversitäre AL)</a:t>
            </a:r>
            <a:endParaRPr/>
          </a:p>
          <a:p>
            <a:pPr indent="-163830" lvl="0" marL="228600" rtl="0" algn="l">
              <a:lnSpc>
                <a:spcPct val="110000"/>
              </a:lnSpc>
              <a:spcBef>
                <a:spcPts val="1000"/>
              </a:spcBef>
              <a:spcAft>
                <a:spcPts val="0"/>
              </a:spcAft>
              <a:buSzPct val="75000"/>
              <a:buFont typeface="Arial"/>
              <a:buNone/>
            </a:pPr>
            <a:r>
              <a:t/>
            </a:r>
            <a:endParaRPr b="1" sz="1600">
              <a:solidFill>
                <a:srgbClr val="345B21"/>
              </a:solidFill>
            </a:endParaRPr>
          </a:p>
          <a:p>
            <a:pPr indent="-238601" lvl="0" marL="228600" rtl="0" algn="l">
              <a:lnSpc>
                <a:spcPct val="110000"/>
              </a:lnSpc>
              <a:spcBef>
                <a:spcPts val="1000"/>
              </a:spcBef>
              <a:spcAft>
                <a:spcPts val="0"/>
              </a:spcAft>
              <a:buSzPct val="75000"/>
              <a:buFont typeface="Arial"/>
              <a:buChar char="•"/>
            </a:pPr>
            <a:r>
              <a:rPr lang="de-DE"/>
              <a:t>Ende September `25 Zuteilung </a:t>
            </a:r>
            <a:r>
              <a:rPr b="1" lang="de-DE">
                <a:solidFill>
                  <a:srgbClr val="345B21"/>
                </a:solidFill>
              </a:rPr>
              <a:t>Pflichtausbildung </a:t>
            </a:r>
            <a:br>
              <a:rPr b="1" lang="de-DE">
                <a:solidFill>
                  <a:srgbClr val="345B21"/>
                </a:solidFill>
              </a:rPr>
            </a:br>
            <a:r>
              <a:rPr b="1" lang="de-DE">
                <a:solidFill>
                  <a:srgbClr val="345B21"/>
                </a:solidFill>
              </a:rPr>
              <a:t>und weitere Nachschulungskurse </a:t>
            </a:r>
            <a:endParaRPr/>
          </a:p>
          <a:p>
            <a:pPr indent="-163830" lvl="0" marL="228600" rtl="0" algn="l">
              <a:lnSpc>
                <a:spcPct val="110000"/>
              </a:lnSpc>
              <a:spcBef>
                <a:spcPts val="1000"/>
              </a:spcBef>
              <a:spcAft>
                <a:spcPts val="0"/>
              </a:spcAft>
              <a:buSzPct val="75000"/>
              <a:buFont typeface="Arial"/>
              <a:buNone/>
            </a:pPr>
            <a:r>
              <a:t/>
            </a:r>
            <a:endParaRPr b="1" sz="1600">
              <a:solidFill>
                <a:srgbClr val="345B21"/>
              </a:solidFill>
            </a:endParaRPr>
          </a:p>
          <a:p>
            <a:pPr indent="-238601" lvl="0" marL="228600" rtl="0" algn="l">
              <a:lnSpc>
                <a:spcPct val="110000"/>
              </a:lnSpc>
              <a:spcBef>
                <a:spcPts val="1000"/>
              </a:spcBef>
              <a:spcAft>
                <a:spcPts val="0"/>
              </a:spcAft>
              <a:buSzPct val="75000"/>
              <a:buFont typeface="Arial"/>
              <a:buChar char="•"/>
            </a:pPr>
            <a:r>
              <a:rPr lang="de-DE"/>
              <a:t>FT `26 zentrale </a:t>
            </a:r>
            <a:r>
              <a:rPr b="1" lang="de-DE">
                <a:solidFill>
                  <a:srgbClr val="345B21"/>
                </a:solidFill>
              </a:rPr>
              <a:t>Prüfungen HLS</a:t>
            </a:r>
            <a:r>
              <a:rPr lang="de-DE"/>
              <a:t>, </a:t>
            </a:r>
            <a:r>
              <a:rPr b="1" lang="de-DE">
                <a:solidFill>
                  <a:srgbClr val="345B21"/>
                </a:solidFill>
              </a:rPr>
              <a:t>M</a:t>
            </a:r>
            <a:r>
              <a:rPr lang="de-DE"/>
              <a:t> zeitversetzt</a:t>
            </a:r>
            <a:endParaRPr/>
          </a:p>
        </p:txBody>
      </p:sp>
      <p:sp>
        <p:nvSpPr>
          <p:cNvPr id="519" name="Google Shape;519;p18"/>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de-DE"/>
              <a:t>‹#›</a:t>
            </a:fld>
            <a:endParaRPr/>
          </a:p>
        </p:txBody>
      </p:sp>
      <p:sp>
        <p:nvSpPr>
          <p:cNvPr id="520" name="Google Shape;520;p18"/>
          <p:cNvSpPr txBox="1"/>
          <p:nvPr/>
        </p:nvSpPr>
        <p:spPr>
          <a:xfrm>
            <a:off x="419818" y="293070"/>
            <a:ext cx="4762607" cy="719448"/>
          </a:xfrm>
          <a:prstGeom prst="rect">
            <a:avLst/>
          </a:prstGeom>
          <a:gradFill>
            <a:gsLst>
              <a:gs pos="0">
                <a:srgbClr val="A0B36A"/>
              </a:gs>
              <a:gs pos="50000">
                <a:srgbClr val="97AF4E"/>
              </a:gs>
              <a:gs pos="100000">
                <a:srgbClr val="869E42"/>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4400"/>
              <a:buFont typeface="Avenir"/>
              <a:buNone/>
            </a:pPr>
            <a:r>
              <a:rPr lang="de-DE" sz="4400">
                <a:solidFill>
                  <a:srgbClr val="FFFFFF"/>
                </a:solidFill>
                <a:latin typeface="Avenir"/>
                <a:ea typeface="Avenir"/>
                <a:cs typeface="Avenir"/>
                <a:sym typeface="Avenir"/>
              </a:rPr>
              <a:t>Termine</a:t>
            </a:r>
            <a:r>
              <a:rPr b="1" lang="de-DE" sz="4400">
                <a:solidFill>
                  <a:srgbClr val="FFFFFF"/>
                </a:solidFill>
                <a:latin typeface="Avenir"/>
                <a:ea typeface="Avenir"/>
                <a:cs typeface="Avenir"/>
                <a:sym typeface="Avenir"/>
              </a:rPr>
              <a:t> </a:t>
            </a:r>
            <a:endParaRPr/>
          </a:p>
        </p:txBody>
      </p:sp>
      <p:pic>
        <p:nvPicPr>
          <p:cNvPr descr="Tageskalender mit einfarbiger Füllung" id="521" name="Google Shape;521;p18"/>
          <p:cNvPicPr preferRelativeResize="0"/>
          <p:nvPr/>
        </p:nvPicPr>
        <p:blipFill rotWithShape="1">
          <a:blip r:embed="rId3">
            <a:alphaModFix/>
          </a:blip>
          <a:srcRect b="0" l="0" r="0" t="0"/>
          <a:stretch/>
        </p:blipFill>
        <p:spPr>
          <a:xfrm>
            <a:off x="565785" y="167019"/>
            <a:ext cx="914400" cy="914400"/>
          </a:xfrm>
          <a:prstGeom prst="rect">
            <a:avLst/>
          </a:prstGeom>
          <a:noFill/>
          <a:ln>
            <a:noFill/>
          </a:ln>
        </p:spPr>
      </p:pic>
      <p:grpSp>
        <p:nvGrpSpPr>
          <p:cNvPr id="522" name="Google Shape;522;p18"/>
          <p:cNvGrpSpPr/>
          <p:nvPr/>
        </p:nvGrpSpPr>
        <p:grpSpPr>
          <a:xfrm>
            <a:off x="8682376" y="257424"/>
            <a:ext cx="708513" cy="6176588"/>
            <a:chOff x="8682376" y="352793"/>
            <a:chExt cx="708513" cy="6176588"/>
          </a:xfrm>
        </p:grpSpPr>
        <p:grpSp>
          <p:nvGrpSpPr>
            <p:cNvPr id="523" name="Google Shape;523;p18"/>
            <p:cNvGrpSpPr/>
            <p:nvPr/>
          </p:nvGrpSpPr>
          <p:grpSpPr>
            <a:xfrm rot="5400000">
              <a:off x="6024607" y="3010562"/>
              <a:ext cx="6024051" cy="708513"/>
              <a:chOff x="2547375" y="3156075"/>
              <a:chExt cx="6024051" cy="708513"/>
            </a:xfrm>
          </p:grpSpPr>
          <p:sp>
            <p:nvSpPr>
              <p:cNvPr id="524" name="Google Shape;524;p18"/>
              <p:cNvSpPr/>
              <p:nvPr/>
            </p:nvSpPr>
            <p:spPr>
              <a:xfrm>
                <a:off x="2547390" y="3156086"/>
                <a:ext cx="1771256" cy="708502"/>
              </a:xfrm>
              <a:custGeom>
                <a:rect b="b" l="l" r="r" t="t"/>
                <a:pathLst>
                  <a:path extrusionOk="0" h="708502" w="1771256">
                    <a:moveTo>
                      <a:pt x="0" y="0"/>
                    </a:moveTo>
                    <a:lnTo>
                      <a:pt x="1417005" y="0"/>
                    </a:lnTo>
                    <a:lnTo>
                      <a:pt x="1771256" y="354251"/>
                    </a:lnTo>
                    <a:lnTo>
                      <a:pt x="1417005" y="708502"/>
                    </a:lnTo>
                    <a:lnTo>
                      <a:pt x="0" y="708502"/>
                    </a:lnTo>
                    <a:lnTo>
                      <a:pt x="0" y="0"/>
                    </a:lnTo>
                    <a:close/>
                  </a:path>
                </a:pathLst>
              </a:custGeom>
              <a:solidFill>
                <a:srgbClr val="EFBB96"/>
              </a:solidFill>
              <a:ln cap="flat" cmpd="sng" w="9525">
                <a:solidFill>
                  <a:srgbClr val="345B21"/>
                </a:solidFill>
                <a:prstDash val="solid"/>
                <a:round/>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8"/>
              <p:cNvSpPr txBox="1"/>
              <p:nvPr/>
            </p:nvSpPr>
            <p:spPr>
              <a:xfrm rot="-5400000">
                <a:off x="3078752" y="2624698"/>
                <a:ext cx="708502" cy="1771256"/>
              </a:xfrm>
              <a:prstGeom prst="rect">
                <a:avLst/>
              </a:prstGeom>
              <a:noFill/>
              <a:ln>
                <a:noFill/>
              </a:ln>
            </p:spPr>
            <p:txBody>
              <a:bodyPr anchorCtr="0" anchor="ctr" bIns="50650" lIns="101325" spcFirstLastPara="1" rIns="202450" wrap="square" tIns="50650">
                <a:noAutofit/>
              </a:bodyPr>
              <a:lstStyle/>
              <a:p>
                <a:pPr indent="0" lvl="0" marL="0" marR="0" rtl="0" algn="ctr">
                  <a:lnSpc>
                    <a:spcPct val="90000"/>
                  </a:lnSpc>
                  <a:spcBef>
                    <a:spcPts val="0"/>
                  </a:spcBef>
                  <a:spcAft>
                    <a:spcPts val="0"/>
                  </a:spcAft>
                  <a:buClr>
                    <a:srgbClr val="345B21"/>
                  </a:buClr>
                  <a:buSzPts val="1900"/>
                  <a:buFont typeface="Avenir"/>
                  <a:buNone/>
                </a:pPr>
                <a:r>
                  <a:rPr lang="de-DE" sz="1900">
                    <a:solidFill>
                      <a:srgbClr val="345B21"/>
                    </a:solidFill>
                    <a:latin typeface="Avenir"/>
                    <a:ea typeface="Avenir"/>
                    <a:cs typeface="Avenir"/>
                    <a:sym typeface="Avenir"/>
                  </a:rPr>
                  <a:t>HT</a:t>
                </a:r>
                <a:endParaRPr/>
              </a:p>
            </p:txBody>
          </p:sp>
          <p:sp>
            <p:nvSpPr>
              <p:cNvPr id="526" name="Google Shape;526;p18"/>
              <p:cNvSpPr/>
              <p:nvPr/>
            </p:nvSpPr>
            <p:spPr>
              <a:xfrm>
                <a:off x="3966159" y="3156086"/>
                <a:ext cx="1771256" cy="708502"/>
              </a:xfrm>
              <a:custGeom>
                <a:rect b="b" l="l" r="r" t="t"/>
                <a:pathLst>
                  <a:path extrusionOk="0" h="708502" w="1771256">
                    <a:moveTo>
                      <a:pt x="0" y="0"/>
                    </a:moveTo>
                    <a:lnTo>
                      <a:pt x="1417005" y="0"/>
                    </a:lnTo>
                    <a:lnTo>
                      <a:pt x="1771256" y="354251"/>
                    </a:lnTo>
                    <a:lnTo>
                      <a:pt x="1417005" y="708502"/>
                    </a:lnTo>
                    <a:lnTo>
                      <a:pt x="0" y="708502"/>
                    </a:lnTo>
                    <a:lnTo>
                      <a:pt x="354251" y="354251"/>
                    </a:lnTo>
                    <a:lnTo>
                      <a:pt x="0" y="0"/>
                    </a:lnTo>
                    <a:close/>
                  </a:path>
                </a:pathLst>
              </a:custGeom>
              <a:solidFill>
                <a:srgbClr val="C2E2B1"/>
              </a:solidFill>
              <a:ln cap="flat" cmpd="sng" w="9525">
                <a:solidFill>
                  <a:srgbClr val="345B21"/>
                </a:solidFill>
                <a:prstDash val="solid"/>
                <a:round/>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8"/>
              <p:cNvSpPr txBox="1"/>
              <p:nvPr/>
            </p:nvSpPr>
            <p:spPr>
              <a:xfrm rot="-5400000">
                <a:off x="4497527" y="2624698"/>
                <a:ext cx="708502" cy="1771256"/>
              </a:xfrm>
              <a:prstGeom prst="rect">
                <a:avLst/>
              </a:prstGeom>
              <a:noFill/>
              <a:ln>
                <a:noFill/>
              </a:ln>
            </p:spPr>
            <p:txBody>
              <a:bodyPr anchorCtr="0" anchor="ctr" bIns="50650" lIns="430250" spcFirstLastPara="1" rIns="379575" wrap="square" tIns="50650">
                <a:noAutofit/>
              </a:bodyPr>
              <a:lstStyle/>
              <a:p>
                <a:pPr indent="0" lvl="0" marL="0" marR="0" rtl="0" algn="ctr">
                  <a:lnSpc>
                    <a:spcPct val="90000"/>
                  </a:lnSpc>
                  <a:spcBef>
                    <a:spcPts val="0"/>
                  </a:spcBef>
                  <a:spcAft>
                    <a:spcPts val="0"/>
                  </a:spcAft>
                  <a:buClr>
                    <a:srgbClr val="345B21"/>
                  </a:buClr>
                  <a:buSzPts val="1900"/>
                  <a:buFont typeface="Avenir"/>
                  <a:buNone/>
                </a:pPr>
                <a:r>
                  <a:rPr lang="de-DE" sz="1900">
                    <a:solidFill>
                      <a:srgbClr val="345B21"/>
                    </a:solidFill>
                    <a:latin typeface="Avenir"/>
                    <a:ea typeface="Avenir"/>
                    <a:cs typeface="Avenir"/>
                    <a:sym typeface="Avenir"/>
                  </a:rPr>
                  <a:t>WT</a:t>
                </a:r>
                <a:endParaRPr/>
              </a:p>
            </p:txBody>
          </p:sp>
          <p:sp>
            <p:nvSpPr>
              <p:cNvPr id="528" name="Google Shape;528;p18"/>
              <p:cNvSpPr/>
              <p:nvPr/>
            </p:nvSpPr>
            <p:spPr>
              <a:xfrm>
                <a:off x="5383165" y="3156086"/>
                <a:ext cx="1771256" cy="708502"/>
              </a:xfrm>
              <a:custGeom>
                <a:rect b="b" l="l" r="r" t="t"/>
                <a:pathLst>
                  <a:path extrusionOk="0" h="708502" w="1771256">
                    <a:moveTo>
                      <a:pt x="0" y="0"/>
                    </a:moveTo>
                    <a:lnTo>
                      <a:pt x="1417005" y="0"/>
                    </a:lnTo>
                    <a:lnTo>
                      <a:pt x="1771256" y="354251"/>
                    </a:lnTo>
                    <a:lnTo>
                      <a:pt x="1417005" y="708502"/>
                    </a:lnTo>
                    <a:lnTo>
                      <a:pt x="0" y="708502"/>
                    </a:lnTo>
                    <a:lnTo>
                      <a:pt x="354251" y="354251"/>
                    </a:lnTo>
                    <a:lnTo>
                      <a:pt x="0" y="0"/>
                    </a:lnTo>
                    <a:close/>
                  </a:path>
                </a:pathLst>
              </a:custGeom>
              <a:solidFill>
                <a:srgbClr val="C2E2B1"/>
              </a:solidFill>
              <a:ln cap="flat" cmpd="sng" w="9525">
                <a:solidFill>
                  <a:srgbClr val="345B21"/>
                </a:solidFill>
                <a:prstDash val="solid"/>
                <a:round/>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8"/>
              <p:cNvSpPr txBox="1"/>
              <p:nvPr/>
            </p:nvSpPr>
            <p:spPr>
              <a:xfrm rot="-5400000">
                <a:off x="5914527" y="2624698"/>
                <a:ext cx="708502" cy="1771256"/>
              </a:xfrm>
              <a:prstGeom prst="rect">
                <a:avLst/>
              </a:prstGeom>
              <a:noFill/>
              <a:ln>
                <a:noFill/>
              </a:ln>
            </p:spPr>
            <p:txBody>
              <a:bodyPr anchorCtr="0" anchor="ctr" bIns="50650" lIns="430250" spcFirstLastPara="1" rIns="379575" wrap="square" tIns="50650">
                <a:noAutofit/>
              </a:bodyPr>
              <a:lstStyle/>
              <a:p>
                <a:pPr indent="0" lvl="0" marL="0" marR="0" rtl="0" algn="ctr">
                  <a:lnSpc>
                    <a:spcPct val="90000"/>
                  </a:lnSpc>
                  <a:spcBef>
                    <a:spcPts val="0"/>
                  </a:spcBef>
                  <a:spcAft>
                    <a:spcPts val="0"/>
                  </a:spcAft>
                  <a:buClr>
                    <a:srgbClr val="345B21"/>
                  </a:buClr>
                  <a:buSzPts val="1900"/>
                  <a:buFont typeface="Avenir"/>
                  <a:buNone/>
                </a:pPr>
                <a:r>
                  <a:rPr lang="de-DE" sz="1900">
                    <a:solidFill>
                      <a:srgbClr val="345B21"/>
                    </a:solidFill>
                    <a:latin typeface="Avenir"/>
                    <a:ea typeface="Avenir"/>
                    <a:cs typeface="Avenir"/>
                    <a:sym typeface="Avenir"/>
                  </a:rPr>
                  <a:t>FT</a:t>
                </a:r>
                <a:endParaRPr/>
              </a:p>
            </p:txBody>
          </p:sp>
          <p:sp>
            <p:nvSpPr>
              <p:cNvPr id="530" name="Google Shape;530;p18"/>
              <p:cNvSpPr/>
              <p:nvPr/>
            </p:nvSpPr>
            <p:spPr>
              <a:xfrm>
                <a:off x="6800170" y="3156086"/>
                <a:ext cx="1771256" cy="708502"/>
              </a:xfrm>
              <a:custGeom>
                <a:rect b="b" l="l" r="r" t="t"/>
                <a:pathLst>
                  <a:path extrusionOk="0" h="708502" w="1771256">
                    <a:moveTo>
                      <a:pt x="0" y="0"/>
                    </a:moveTo>
                    <a:lnTo>
                      <a:pt x="1417005" y="0"/>
                    </a:lnTo>
                    <a:lnTo>
                      <a:pt x="1771256" y="354251"/>
                    </a:lnTo>
                    <a:lnTo>
                      <a:pt x="1417005" y="708502"/>
                    </a:lnTo>
                    <a:lnTo>
                      <a:pt x="0" y="708502"/>
                    </a:lnTo>
                    <a:lnTo>
                      <a:pt x="354251" y="354251"/>
                    </a:lnTo>
                    <a:lnTo>
                      <a:pt x="0" y="0"/>
                    </a:lnTo>
                    <a:close/>
                  </a:path>
                </a:pathLst>
              </a:custGeom>
              <a:solidFill>
                <a:srgbClr val="EFBB96"/>
              </a:solidFill>
              <a:ln cap="flat" cmpd="sng" w="9525">
                <a:solidFill>
                  <a:srgbClr val="345B21"/>
                </a:solidFill>
                <a:prstDash val="solid"/>
                <a:round/>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8"/>
              <p:cNvSpPr txBox="1"/>
              <p:nvPr/>
            </p:nvSpPr>
            <p:spPr>
              <a:xfrm rot="-5400000">
                <a:off x="7331527" y="2624698"/>
                <a:ext cx="708502" cy="1771256"/>
              </a:xfrm>
              <a:prstGeom prst="rect">
                <a:avLst/>
              </a:prstGeom>
              <a:noFill/>
              <a:ln>
                <a:noFill/>
              </a:ln>
            </p:spPr>
            <p:txBody>
              <a:bodyPr anchorCtr="0" anchor="ctr" bIns="50650" lIns="430250" spcFirstLastPara="1" rIns="379575" wrap="square" tIns="50650">
                <a:noAutofit/>
              </a:bodyPr>
              <a:lstStyle/>
              <a:p>
                <a:pPr indent="0" lvl="0" marL="0" marR="0" rtl="0" algn="ctr">
                  <a:lnSpc>
                    <a:spcPct val="90000"/>
                  </a:lnSpc>
                  <a:spcBef>
                    <a:spcPts val="0"/>
                  </a:spcBef>
                  <a:spcAft>
                    <a:spcPts val="0"/>
                  </a:spcAft>
                  <a:buClr>
                    <a:schemeClr val="lt1"/>
                  </a:buClr>
                  <a:buSzPts val="1200"/>
                  <a:buFont typeface="Avenir"/>
                  <a:buNone/>
                </a:pPr>
                <a:r>
                  <a:rPr lang="de-DE" sz="1200">
                    <a:solidFill>
                      <a:schemeClr val="lt1"/>
                    </a:solidFill>
                    <a:latin typeface="Avenir"/>
                    <a:ea typeface="Avenir"/>
                    <a:cs typeface="Avenir"/>
                    <a:sym typeface="Avenir"/>
                  </a:rPr>
                  <a:t>Sommerkurse</a:t>
                </a:r>
                <a:endParaRPr/>
              </a:p>
            </p:txBody>
          </p:sp>
        </p:grpSp>
        <p:sp>
          <p:nvSpPr>
            <p:cNvPr id="532" name="Google Shape;532;p18"/>
            <p:cNvSpPr/>
            <p:nvPr/>
          </p:nvSpPr>
          <p:spPr>
            <a:xfrm>
              <a:off x="8743305" y="5950543"/>
              <a:ext cx="627321" cy="578838"/>
            </a:xfrm>
            <a:prstGeom prst="flowChartConnector">
              <a:avLst/>
            </a:prstGeom>
            <a:solidFill>
              <a:schemeClr val="lt1"/>
            </a:solidFill>
            <a:ln cap="flat" cmpd="sng" w="12700">
              <a:solidFill>
                <a:srgbClr val="345B2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DE" sz="1800">
                  <a:solidFill>
                    <a:srgbClr val="345B21"/>
                  </a:solidFill>
                  <a:latin typeface="Avenir"/>
                  <a:ea typeface="Avenir"/>
                  <a:cs typeface="Avenir"/>
                  <a:sym typeface="Avenir"/>
                </a:rPr>
                <a:t>1.</a:t>
              </a:r>
              <a:endParaRPr/>
            </a:p>
          </p:txBody>
        </p:sp>
      </p:grpSp>
      <p:grpSp>
        <p:nvGrpSpPr>
          <p:cNvPr id="533" name="Google Shape;533;p18"/>
          <p:cNvGrpSpPr/>
          <p:nvPr/>
        </p:nvGrpSpPr>
        <p:grpSpPr>
          <a:xfrm>
            <a:off x="9747010" y="257628"/>
            <a:ext cx="708513" cy="6173962"/>
            <a:chOff x="9747010" y="352794"/>
            <a:chExt cx="708513" cy="6173962"/>
          </a:xfrm>
        </p:grpSpPr>
        <p:grpSp>
          <p:nvGrpSpPr>
            <p:cNvPr id="534" name="Google Shape;534;p18"/>
            <p:cNvGrpSpPr/>
            <p:nvPr/>
          </p:nvGrpSpPr>
          <p:grpSpPr>
            <a:xfrm rot="5400000">
              <a:off x="7089241" y="3010563"/>
              <a:ext cx="6024051" cy="708513"/>
              <a:chOff x="2547375" y="3156075"/>
              <a:chExt cx="6024051" cy="708513"/>
            </a:xfrm>
          </p:grpSpPr>
          <p:sp>
            <p:nvSpPr>
              <p:cNvPr id="535" name="Google Shape;535;p18"/>
              <p:cNvSpPr/>
              <p:nvPr/>
            </p:nvSpPr>
            <p:spPr>
              <a:xfrm>
                <a:off x="2547390" y="3156086"/>
                <a:ext cx="1771256" cy="708502"/>
              </a:xfrm>
              <a:custGeom>
                <a:rect b="b" l="l" r="r" t="t"/>
                <a:pathLst>
                  <a:path extrusionOk="0" h="708502" w="1771256">
                    <a:moveTo>
                      <a:pt x="0" y="0"/>
                    </a:moveTo>
                    <a:lnTo>
                      <a:pt x="1417005" y="0"/>
                    </a:lnTo>
                    <a:lnTo>
                      <a:pt x="1771256" y="354251"/>
                    </a:lnTo>
                    <a:lnTo>
                      <a:pt x="1417005" y="708502"/>
                    </a:lnTo>
                    <a:lnTo>
                      <a:pt x="0" y="708502"/>
                    </a:lnTo>
                    <a:lnTo>
                      <a:pt x="0" y="0"/>
                    </a:lnTo>
                    <a:close/>
                  </a:path>
                </a:pathLst>
              </a:custGeom>
              <a:solidFill>
                <a:srgbClr val="CB661E"/>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8"/>
              <p:cNvSpPr txBox="1"/>
              <p:nvPr/>
            </p:nvSpPr>
            <p:spPr>
              <a:xfrm rot="-5400000">
                <a:off x="3078752" y="2624698"/>
                <a:ext cx="708502" cy="1771256"/>
              </a:xfrm>
              <a:prstGeom prst="rect">
                <a:avLst/>
              </a:prstGeom>
              <a:noFill/>
              <a:ln>
                <a:noFill/>
              </a:ln>
            </p:spPr>
            <p:txBody>
              <a:bodyPr anchorCtr="0" anchor="ctr" bIns="50650" lIns="101325" spcFirstLastPara="1" rIns="202450" wrap="square" tIns="50650">
                <a:noAutofit/>
              </a:bodyPr>
              <a:lstStyle/>
              <a:p>
                <a:pPr indent="0" lvl="0" marL="0" marR="0" rtl="0" algn="ctr">
                  <a:lnSpc>
                    <a:spcPct val="90000"/>
                  </a:lnSpc>
                  <a:spcBef>
                    <a:spcPts val="0"/>
                  </a:spcBef>
                  <a:spcAft>
                    <a:spcPts val="0"/>
                  </a:spcAft>
                  <a:buClr>
                    <a:schemeClr val="lt1"/>
                  </a:buClr>
                  <a:buSzPts val="1900"/>
                  <a:buFont typeface="Avenir"/>
                  <a:buNone/>
                </a:pPr>
                <a:r>
                  <a:rPr b="1" lang="de-DE" sz="1900">
                    <a:solidFill>
                      <a:schemeClr val="lt1"/>
                    </a:solidFill>
                    <a:latin typeface="Avenir"/>
                    <a:ea typeface="Avenir"/>
                    <a:cs typeface="Avenir"/>
                    <a:sym typeface="Avenir"/>
                  </a:rPr>
                  <a:t>HT</a:t>
                </a:r>
                <a:endParaRPr/>
              </a:p>
            </p:txBody>
          </p:sp>
          <p:sp>
            <p:nvSpPr>
              <p:cNvPr id="537" name="Google Shape;537;p18"/>
              <p:cNvSpPr/>
              <p:nvPr/>
            </p:nvSpPr>
            <p:spPr>
              <a:xfrm>
                <a:off x="3966159" y="3156086"/>
                <a:ext cx="1771256" cy="708502"/>
              </a:xfrm>
              <a:custGeom>
                <a:rect b="b" l="l" r="r" t="t"/>
                <a:pathLst>
                  <a:path extrusionOk="0" h="708502" w="1771256">
                    <a:moveTo>
                      <a:pt x="0" y="0"/>
                    </a:moveTo>
                    <a:lnTo>
                      <a:pt x="1417005" y="0"/>
                    </a:lnTo>
                    <a:lnTo>
                      <a:pt x="1771256" y="354251"/>
                    </a:lnTo>
                    <a:lnTo>
                      <a:pt x="1417005" y="708502"/>
                    </a:lnTo>
                    <a:lnTo>
                      <a:pt x="0" y="708502"/>
                    </a:lnTo>
                    <a:lnTo>
                      <a:pt x="354251" y="354251"/>
                    </a:lnTo>
                    <a:lnTo>
                      <a:pt x="0" y="0"/>
                    </a:lnTo>
                    <a:close/>
                  </a:path>
                </a:pathLst>
              </a:custGeom>
              <a:solidFill>
                <a:srgbClr val="CB661E"/>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8"/>
              <p:cNvSpPr txBox="1"/>
              <p:nvPr/>
            </p:nvSpPr>
            <p:spPr>
              <a:xfrm rot="-5400000">
                <a:off x="4497527" y="2624698"/>
                <a:ext cx="708502" cy="1771256"/>
              </a:xfrm>
              <a:prstGeom prst="rect">
                <a:avLst/>
              </a:prstGeom>
              <a:noFill/>
              <a:ln>
                <a:noFill/>
              </a:ln>
            </p:spPr>
            <p:txBody>
              <a:bodyPr anchorCtr="0" anchor="ctr" bIns="50650" lIns="430250" spcFirstLastPara="1" rIns="379575" wrap="square" tIns="50650">
                <a:noAutofit/>
              </a:bodyPr>
              <a:lstStyle/>
              <a:p>
                <a:pPr indent="0" lvl="0" marL="0" marR="0" rtl="0" algn="ctr">
                  <a:lnSpc>
                    <a:spcPct val="90000"/>
                  </a:lnSpc>
                  <a:spcBef>
                    <a:spcPts val="0"/>
                  </a:spcBef>
                  <a:spcAft>
                    <a:spcPts val="0"/>
                  </a:spcAft>
                  <a:buClr>
                    <a:schemeClr val="lt1"/>
                  </a:buClr>
                  <a:buSzPts val="1900"/>
                  <a:buFont typeface="Avenir"/>
                  <a:buNone/>
                </a:pPr>
                <a:r>
                  <a:rPr b="1" lang="de-DE" sz="1900">
                    <a:solidFill>
                      <a:schemeClr val="lt1"/>
                    </a:solidFill>
                    <a:latin typeface="Avenir"/>
                    <a:ea typeface="Avenir"/>
                    <a:cs typeface="Avenir"/>
                    <a:sym typeface="Avenir"/>
                  </a:rPr>
                  <a:t>WT</a:t>
                </a:r>
                <a:endParaRPr/>
              </a:p>
            </p:txBody>
          </p:sp>
          <p:sp>
            <p:nvSpPr>
              <p:cNvPr id="539" name="Google Shape;539;p18"/>
              <p:cNvSpPr/>
              <p:nvPr/>
            </p:nvSpPr>
            <p:spPr>
              <a:xfrm>
                <a:off x="5383165" y="3156086"/>
                <a:ext cx="1771256" cy="708502"/>
              </a:xfrm>
              <a:custGeom>
                <a:rect b="b" l="l" r="r" t="t"/>
                <a:pathLst>
                  <a:path extrusionOk="0" h="708502" w="1771256">
                    <a:moveTo>
                      <a:pt x="0" y="0"/>
                    </a:moveTo>
                    <a:lnTo>
                      <a:pt x="1417005" y="0"/>
                    </a:lnTo>
                    <a:lnTo>
                      <a:pt x="1771256" y="354251"/>
                    </a:lnTo>
                    <a:lnTo>
                      <a:pt x="1417005" y="708502"/>
                    </a:lnTo>
                    <a:lnTo>
                      <a:pt x="0" y="708502"/>
                    </a:lnTo>
                    <a:lnTo>
                      <a:pt x="354251" y="354251"/>
                    </a:lnTo>
                    <a:lnTo>
                      <a:pt x="0" y="0"/>
                    </a:lnTo>
                    <a:close/>
                  </a:path>
                </a:pathLst>
              </a:custGeom>
              <a:solidFill>
                <a:srgbClr val="CB661E"/>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8"/>
              <p:cNvSpPr txBox="1"/>
              <p:nvPr/>
            </p:nvSpPr>
            <p:spPr>
              <a:xfrm rot="-5400000">
                <a:off x="5914527" y="2624698"/>
                <a:ext cx="708502" cy="1771256"/>
              </a:xfrm>
              <a:prstGeom prst="rect">
                <a:avLst/>
              </a:prstGeom>
              <a:noFill/>
              <a:ln>
                <a:noFill/>
              </a:ln>
            </p:spPr>
            <p:txBody>
              <a:bodyPr anchorCtr="0" anchor="ctr" bIns="50650" lIns="430250" spcFirstLastPara="1" rIns="379575" wrap="square" tIns="50650">
                <a:noAutofit/>
              </a:bodyPr>
              <a:lstStyle/>
              <a:p>
                <a:pPr indent="0" lvl="0" marL="0" marR="0" rtl="0" algn="ctr">
                  <a:lnSpc>
                    <a:spcPct val="90000"/>
                  </a:lnSpc>
                  <a:spcBef>
                    <a:spcPts val="0"/>
                  </a:spcBef>
                  <a:spcAft>
                    <a:spcPts val="0"/>
                  </a:spcAft>
                  <a:buClr>
                    <a:schemeClr val="lt1"/>
                  </a:buClr>
                  <a:buSzPts val="1900"/>
                  <a:buFont typeface="Avenir"/>
                  <a:buNone/>
                </a:pPr>
                <a:r>
                  <a:rPr b="1" lang="de-DE" sz="1900">
                    <a:solidFill>
                      <a:schemeClr val="lt1"/>
                    </a:solidFill>
                    <a:latin typeface="Avenir"/>
                    <a:ea typeface="Avenir"/>
                    <a:cs typeface="Avenir"/>
                    <a:sym typeface="Avenir"/>
                  </a:rPr>
                  <a:t>FT</a:t>
                </a:r>
                <a:endParaRPr/>
              </a:p>
            </p:txBody>
          </p:sp>
          <p:sp>
            <p:nvSpPr>
              <p:cNvPr id="541" name="Google Shape;541;p18"/>
              <p:cNvSpPr/>
              <p:nvPr/>
            </p:nvSpPr>
            <p:spPr>
              <a:xfrm>
                <a:off x="6800170" y="3156086"/>
                <a:ext cx="1771256" cy="708502"/>
              </a:xfrm>
              <a:custGeom>
                <a:rect b="b" l="l" r="r" t="t"/>
                <a:pathLst>
                  <a:path extrusionOk="0" h="708502" w="1771256">
                    <a:moveTo>
                      <a:pt x="0" y="0"/>
                    </a:moveTo>
                    <a:lnTo>
                      <a:pt x="1417005" y="0"/>
                    </a:lnTo>
                    <a:lnTo>
                      <a:pt x="1771256" y="354251"/>
                    </a:lnTo>
                    <a:lnTo>
                      <a:pt x="1417005" y="708502"/>
                    </a:lnTo>
                    <a:lnTo>
                      <a:pt x="0" y="708502"/>
                    </a:lnTo>
                    <a:lnTo>
                      <a:pt x="354251" y="354251"/>
                    </a:lnTo>
                    <a:lnTo>
                      <a:pt x="0" y="0"/>
                    </a:lnTo>
                    <a:close/>
                  </a:path>
                </a:pathLst>
              </a:custGeom>
              <a:solidFill>
                <a:srgbClr val="00B0F0"/>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8"/>
              <p:cNvSpPr txBox="1"/>
              <p:nvPr/>
            </p:nvSpPr>
            <p:spPr>
              <a:xfrm rot="-5400000">
                <a:off x="7331527" y="2624698"/>
                <a:ext cx="708502" cy="1771256"/>
              </a:xfrm>
              <a:prstGeom prst="rect">
                <a:avLst/>
              </a:prstGeom>
              <a:noFill/>
              <a:ln>
                <a:noFill/>
              </a:ln>
            </p:spPr>
            <p:txBody>
              <a:bodyPr anchorCtr="0" anchor="ctr" bIns="50650" lIns="430250" spcFirstLastPara="1" rIns="379575" wrap="square" tIns="50650">
                <a:noAutofit/>
              </a:bodyPr>
              <a:lstStyle/>
              <a:p>
                <a:pPr indent="0" lvl="0" marL="0" marR="0" rtl="0" algn="ctr">
                  <a:lnSpc>
                    <a:spcPct val="90000"/>
                  </a:lnSpc>
                  <a:spcBef>
                    <a:spcPts val="0"/>
                  </a:spcBef>
                  <a:spcAft>
                    <a:spcPts val="0"/>
                  </a:spcAft>
                  <a:buClr>
                    <a:schemeClr val="dk1"/>
                  </a:buClr>
                  <a:buSzPts val="1900"/>
                  <a:buFont typeface="Avenir"/>
                  <a:buNone/>
                </a:pPr>
                <a:r>
                  <a:t/>
                </a:r>
                <a:endParaRPr sz="1900">
                  <a:solidFill>
                    <a:schemeClr val="lt1"/>
                  </a:solidFill>
                  <a:latin typeface="Avenir"/>
                  <a:ea typeface="Avenir"/>
                  <a:cs typeface="Avenir"/>
                  <a:sym typeface="Avenir"/>
                </a:endParaRPr>
              </a:p>
            </p:txBody>
          </p:sp>
        </p:grpSp>
        <p:sp>
          <p:nvSpPr>
            <p:cNvPr id="543" name="Google Shape;543;p18"/>
            <p:cNvSpPr/>
            <p:nvPr/>
          </p:nvSpPr>
          <p:spPr>
            <a:xfrm>
              <a:off x="9823770" y="5947918"/>
              <a:ext cx="627321" cy="578838"/>
            </a:xfrm>
            <a:prstGeom prst="flowChartConnector">
              <a:avLst/>
            </a:prstGeom>
            <a:solidFill>
              <a:schemeClr val="lt1"/>
            </a:solidFill>
            <a:ln cap="flat" cmpd="sng" w="12700">
              <a:solidFill>
                <a:srgbClr val="AA53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DE" sz="1800">
                  <a:solidFill>
                    <a:srgbClr val="345B21"/>
                  </a:solidFill>
                  <a:latin typeface="Avenir"/>
                  <a:ea typeface="Avenir"/>
                  <a:cs typeface="Avenir"/>
                  <a:sym typeface="Avenir"/>
                </a:rPr>
                <a:t>2.</a:t>
              </a:r>
              <a:endParaRPr/>
            </a:p>
          </p:txBody>
        </p:sp>
      </p:grpSp>
      <p:grpSp>
        <p:nvGrpSpPr>
          <p:cNvPr id="544" name="Google Shape;544;p18"/>
          <p:cNvGrpSpPr/>
          <p:nvPr/>
        </p:nvGrpSpPr>
        <p:grpSpPr>
          <a:xfrm>
            <a:off x="10785658" y="257424"/>
            <a:ext cx="708514" cy="6190910"/>
            <a:chOff x="10785658" y="352793"/>
            <a:chExt cx="708514" cy="6190910"/>
          </a:xfrm>
        </p:grpSpPr>
        <p:grpSp>
          <p:nvGrpSpPr>
            <p:cNvPr id="545" name="Google Shape;545;p18"/>
            <p:cNvGrpSpPr/>
            <p:nvPr/>
          </p:nvGrpSpPr>
          <p:grpSpPr>
            <a:xfrm rot="5400000">
              <a:off x="8127889" y="3010562"/>
              <a:ext cx="6024051" cy="708514"/>
              <a:chOff x="2547375" y="3156075"/>
              <a:chExt cx="6024051" cy="708514"/>
            </a:xfrm>
          </p:grpSpPr>
          <p:sp>
            <p:nvSpPr>
              <p:cNvPr id="546" name="Google Shape;546;p18"/>
              <p:cNvSpPr/>
              <p:nvPr/>
            </p:nvSpPr>
            <p:spPr>
              <a:xfrm>
                <a:off x="2547390" y="3156087"/>
                <a:ext cx="1771256" cy="708502"/>
              </a:xfrm>
              <a:custGeom>
                <a:rect b="b" l="l" r="r" t="t"/>
                <a:pathLst>
                  <a:path extrusionOk="0" h="708502" w="1771256">
                    <a:moveTo>
                      <a:pt x="0" y="0"/>
                    </a:moveTo>
                    <a:lnTo>
                      <a:pt x="1417005" y="0"/>
                    </a:lnTo>
                    <a:lnTo>
                      <a:pt x="1771256" y="354251"/>
                    </a:lnTo>
                    <a:lnTo>
                      <a:pt x="1417005" y="708502"/>
                    </a:lnTo>
                    <a:lnTo>
                      <a:pt x="0" y="708502"/>
                    </a:lnTo>
                    <a:lnTo>
                      <a:pt x="0" y="0"/>
                    </a:lnTo>
                    <a:close/>
                  </a:path>
                </a:pathLst>
              </a:custGeom>
              <a:solidFill>
                <a:srgbClr val="C8D3CE"/>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8"/>
              <p:cNvSpPr txBox="1"/>
              <p:nvPr/>
            </p:nvSpPr>
            <p:spPr>
              <a:xfrm rot="-5400000">
                <a:off x="3078752" y="2624698"/>
                <a:ext cx="708502" cy="1771256"/>
              </a:xfrm>
              <a:prstGeom prst="rect">
                <a:avLst/>
              </a:prstGeom>
              <a:noFill/>
              <a:ln>
                <a:noFill/>
              </a:ln>
            </p:spPr>
            <p:txBody>
              <a:bodyPr anchorCtr="0" anchor="ctr" bIns="50650" lIns="101325" spcFirstLastPara="1" rIns="202450" wrap="square" tIns="50650">
                <a:noAutofit/>
              </a:bodyPr>
              <a:lstStyle/>
              <a:p>
                <a:pPr indent="0" lvl="0" marL="0" marR="0" rtl="0" algn="ctr">
                  <a:lnSpc>
                    <a:spcPct val="90000"/>
                  </a:lnSpc>
                  <a:spcBef>
                    <a:spcPts val="0"/>
                  </a:spcBef>
                  <a:spcAft>
                    <a:spcPts val="0"/>
                  </a:spcAft>
                  <a:buClr>
                    <a:srgbClr val="0070C0"/>
                  </a:buClr>
                  <a:buSzPts val="1900"/>
                  <a:buFont typeface="Avenir"/>
                  <a:buNone/>
                </a:pPr>
                <a:r>
                  <a:rPr lang="de-DE" sz="1900">
                    <a:solidFill>
                      <a:srgbClr val="0070C0"/>
                    </a:solidFill>
                    <a:latin typeface="Avenir"/>
                    <a:ea typeface="Avenir"/>
                    <a:cs typeface="Avenir"/>
                    <a:sym typeface="Avenir"/>
                  </a:rPr>
                  <a:t>HT</a:t>
                </a:r>
                <a:endParaRPr/>
              </a:p>
            </p:txBody>
          </p:sp>
          <p:sp>
            <p:nvSpPr>
              <p:cNvPr id="548" name="Google Shape;548;p18"/>
              <p:cNvSpPr/>
              <p:nvPr/>
            </p:nvSpPr>
            <p:spPr>
              <a:xfrm>
                <a:off x="3966160" y="3156086"/>
                <a:ext cx="1771256" cy="708502"/>
              </a:xfrm>
              <a:custGeom>
                <a:rect b="b" l="l" r="r" t="t"/>
                <a:pathLst>
                  <a:path extrusionOk="0" h="708502" w="1771256">
                    <a:moveTo>
                      <a:pt x="0" y="0"/>
                    </a:moveTo>
                    <a:lnTo>
                      <a:pt x="1417005" y="0"/>
                    </a:lnTo>
                    <a:lnTo>
                      <a:pt x="1771256" y="354251"/>
                    </a:lnTo>
                    <a:lnTo>
                      <a:pt x="1417005" y="708502"/>
                    </a:lnTo>
                    <a:lnTo>
                      <a:pt x="0" y="708502"/>
                    </a:lnTo>
                    <a:lnTo>
                      <a:pt x="354251" y="354251"/>
                    </a:lnTo>
                    <a:lnTo>
                      <a:pt x="0" y="0"/>
                    </a:lnTo>
                    <a:close/>
                  </a:path>
                </a:pathLst>
              </a:custGeom>
              <a:solidFill>
                <a:srgbClr val="C8D3CE"/>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8"/>
              <p:cNvSpPr txBox="1"/>
              <p:nvPr/>
            </p:nvSpPr>
            <p:spPr>
              <a:xfrm rot="-5400000">
                <a:off x="4497527" y="2624698"/>
                <a:ext cx="708502" cy="1771256"/>
              </a:xfrm>
              <a:prstGeom prst="rect">
                <a:avLst/>
              </a:prstGeom>
              <a:noFill/>
              <a:ln>
                <a:noFill/>
              </a:ln>
            </p:spPr>
            <p:txBody>
              <a:bodyPr anchorCtr="0" anchor="ctr" bIns="50650" lIns="430250" spcFirstLastPara="1" rIns="379575" wrap="square" tIns="50650">
                <a:noAutofit/>
              </a:bodyPr>
              <a:lstStyle/>
              <a:p>
                <a:pPr indent="0" lvl="0" marL="0" marR="0" rtl="0" algn="ctr">
                  <a:lnSpc>
                    <a:spcPct val="90000"/>
                  </a:lnSpc>
                  <a:spcBef>
                    <a:spcPts val="0"/>
                  </a:spcBef>
                  <a:spcAft>
                    <a:spcPts val="0"/>
                  </a:spcAft>
                  <a:buClr>
                    <a:srgbClr val="0070C0"/>
                  </a:buClr>
                  <a:buSzPts val="1900"/>
                  <a:buFont typeface="Avenir"/>
                  <a:buNone/>
                </a:pPr>
                <a:r>
                  <a:rPr lang="de-DE" sz="1900">
                    <a:solidFill>
                      <a:srgbClr val="0070C0"/>
                    </a:solidFill>
                    <a:latin typeface="Avenir"/>
                    <a:ea typeface="Avenir"/>
                    <a:cs typeface="Avenir"/>
                    <a:sym typeface="Avenir"/>
                  </a:rPr>
                  <a:t>WT</a:t>
                </a:r>
                <a:endParaRPr/>
              </a:p>
            </p:txBody>
          </p:sp>
          <p:sp>
            <p:nvSpPr>
              <p:cNvPr id="550" name="Google Shape;550;p18"/>
              <p:cNvSpPr/>
              <p:nvPr/>
            </p:nvSpPr>
            <p:spPr>
              <a:xfrm>
                <a:off x="5383165" y="3156086"/>
                <a:ext cx="1771256" cy="708502"/>
              </a:xfrm>
              <a:custGeom>
                <a:rect b="b" l="l" r="r" t="t"/>
                <a:pathLst>
                  <a:path extrusionOk="0" h="708502" w="1771256">
                    <a:moveTo>
                      <a:pt x="0" y="0"/>
                    </a:moveTo>
                    <a:lnTo>
                      <a:pt x="1417005" y="0"/>
                    </a:lnTo>
                    <a:lnTo>
                      <a:pt x="1771256" y="354251"/>
                    </a:lnTo>
                    <a:lnTo>
                      <a:pt x="1417005" y="708502"/>
                    </a:lnTo>
                    <a:lnTo>
                      <a:pt x="0" y="708502"/>
                    </a:lnTo>
                    <a:lnTo>
                      <a:pt x="354251" y="354251"/>
                    </a:lnTo>
                    <a:lnTo>
                      <a:pt x="0" y="0"/>
                    </a:lnTo>
                    <a:close/>
                  </a:path>
                </a:pathLst>
              </a:custGeom>
              <a:solidFill>
                <a:srgbClr val="C8D3CE"/>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8"/>
              <p:cNvSpPr txBox="1"/>
              <p:nvPr/>
            </p:nvSpPr>
            <p:spPr>
              <a:xfrm rot="-5400000">
                <a:off x="5914527" y="2624698"/>
                <a:ext cx="708502" cy="1771256"/>
              </a:xfrm>
              <a:prstGeom prst="rect">
                <a:avLst/>
              </a:prstGeom>
              <a:noFill/>
              <a:ln>
                <a:noFill/>
              </a:ln>
            </p:spPr>
            <p:txBody>
              <a:bodyPr anchorCtr="0" anchor="ctr" bIns="50650" lIns="430250" spcFirstLastPara="1" rIns="379575" wrap="square" tIns="50650">
                <a:noAutofit/>
              </a:bodyPr>
              <a:lstStyle/>
              <a:p>
                <a:pPr indent="0" lvl="0" marL="0" marR="0" rtl="0" algn="ctr">
                  <a:lnSpc>
                    <a:spcPct val="90000"/>
                  </a:lnSpc>
                  <a:spcBef>
                    <a:spcPts val="0"/>
                  </a:spcBef>
                  <a:spcAft>
                    <a:spcPts val="0"/>
                  </a:spcAft>
                  <a:buClr>
                    <a:srgbClr val="0070C0"/>
                  </a:buClr>
                  <a:buSzPts val="1900"/>
                  <a:buFont typeface="Avenir"/>
                  <a:buNone/>
                </a:pPr>
                <a:r>
                  <a:rPr lang="de-DE" sz="1900">
                    <a:solidFill>
                      <a:srgbClr val="0070C0"/>
                    </a:solidFill>
                    <a:latin typeface="Avenir"/>
                    <a:ea typeface="Avenir"/>
                    <a:cs typeface="Avenir"/>
                    <a:sym typeface="Avenir"/>
                  </a:rPr>
                  <a:t>FT</a:t>
                </a:r>
                <a:endParaRPr/>
              </a:p>
            </p:txBody>
          </p:sp>
          <p:sp>
            <p:nvSpPr>
              <p:cNvPr id="552" name="Google Shape;552;p18"/>
              <p:cNvSpPr/>
              <p:nvPr/>
            </p:nvSpPr>
            <p:spPr>
              <a:xfrm>
                <a:off x="6800170" y="3156086"/>
                <a:ext cx="1771256" cy="708502"/>
              </a:xfrm>
              <a:custGeom>
                <a:rect b="b" l="l" r="r" t="t"/>
                <a:pathLst>
                  <a:path extrusionOk="0" h="708502" w="1771256">
                    <a:moveTo>
                      <a:pt x="0" y="0"/>
                    </a:moveTo>
                    <a:lnTo>
                      <a:pt x="1417005" y="0"/>
                    </a:lnTo>
                    <a:lnTo>
                      <a:pt x="1771256" y="354251"/>
                    </a:lnTo>
                    <a:lnTo>
                      <a:pt x="1417005" y="708502"/>
                    </a:lnTo>
                    <a:lnTo>
                      <a:pt x="0" y="708502"/>
                    </a:lnTo>
                    <a:lnTo>
                      <a:pt x="354251" y="354251"/>
                    </a:lnTo>
                    <a:lnTo>
                      <a:pt x="0" y="0"/>
                    </a:lnTo>
                    <a:close/>
                  </a:path>
                </a:pathLst>
              </a:custGeom>
              <a:solidFill>
                <a:srgbClr val="EFBB96"/>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8"/>
              <p:cNvSpPr txBox="1"/>
              <p:nvPr/>
            </p:nvSpPr>
            <p:spPr>
              <a:xfrm rot="-5400000">
                <a:off x="7331527" y="2624698"/>
                <a:ext cx="708502" cy="1771256"/>
              </a:xfrm>
              <a:prstGeom prst="rect">
                <a:avLst/>
              </a:prstGeom>
              <a:noFill/>
              <a:ln>
                <a:noFill/>
              </a:ln>
            </p:spPr>
            <p:txBody>
              <a:bodyPr anchorCtr="0" anchor="ctr" bIns="50650" lIns="430250" spcFirstLastPara="1" rIns="379575" wrap="square" tIns="50650">
                <a:noAutofit/>
              </a:bodyPr>
              <a:lstStyle/>
              <a:p>
                <a:pPr indent="0" lvl="0" marL="0" marR="0" rtl="0" algn="ctr">
                  <a:lnSpc>
                    <a:spcPct val="90000"/>
                  </a:lnSpc>
                  <a:spcBef>
                    <a:spcPts val="0"/>
                  </a:spcBef>
                  <a:spcAft>
                    <a:spcPts val="0"/>
                  </a:spcAft>
                  <a:buClr>
                    <a:schemeClr val="lt1"/>
                  </a:buClr>
                  <a:buSzPts val="1200"/>
                  <a:buFont typeface="Avenir"/>
                  <a:buNone/>
                </a:pPr>
                <a:r>
                  <a:rPr lang="de-DE" sz="1200">
                    <a:solidFill>
                      <a:schemeClr val="lt1"/>
                    </a:solidFill>
                    <a:latin typeface="Avenir"/>
                    <a:ea typeface="Avenir"/>
                    <a:cs typeface="Avenir"/>
                    <a:sym typeface="Avenir"/>
                  </a:rPr>
                  <a:t>(Sommerkurse)</a:t>
                </a:r>
                <a:endParaRPr/>
              </a:p>
            </p:txBody>
          </p:sp>
        </p:grpSp>
        <p:sp>
          <p:nvSpPr>
            <p:cNvPr id="554" name="Google Shape;554;p18"/>
            <p:cNvSpPr/>
            <p:nvPr/>
          </p:nvSpPr>
          <p:spPr>
            <a:xfrm>
              <a:off x="10827474" y="5964865"/>
              <a:ext cx="627321" cy="578838"/>
            </a:xfrm>
            <a:prstGeom prst="flowChartConnector">
              <a:avLst/>
            </a:prstGeom>
            <a:solidFill>
              <a:schemeClr val="lt1"/>
            </a:solidFill>
            <a:ln cap="flat" cmpd="sng" w="12700">
              <a:solidFill>
                <a:srgbClr val="AA53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DE" sz="1800">
                  <a:solidFill>
                    <a:srgbClr val="345B21"/>
                  </a:solidFill>
                  <a:latin typeface="Avenir"/>
                  <a:ea typeface="Avenir"/>
                  <a:cs typeface="Avenir"/>
                  <a:sym typeface="Avenir"/>
                </a:rPr>
                <a:t>3.</a:t>
              </a:r>
              <a:endParaRPr/>
            </a:p>
          </p:txBody>
        </p:sp>
      </p:grpSp>
      <p:sp>
        <p:nvSpPr>
          <p:cNvPr id="555" name="Google Shape;555;p18"/>
          <p:cNvSpPr txBox="1"/>
          <p:nvPr/>
        </p:nvSpPr>
        <p:spPr>
          <a:xfrm>
            <a:off x="8456211" y="1933751"/>
            <a:ext cx="1160831" cy="369332"/>
          </a:xfrm>
          <a:prstGeom prst="rect">
            <a:avLst/>
          </a:prstGeom>
          <a:solidFill>
            <a:srgbClr val="C2E2B1"/>
          </a:solidFill>
          <a:ln cap="flat" cmpd="sng" w="9525">
            <a:solidFill>
              <a:srgbClr val="345B2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800">
                <a:solidFill>
                  <a:srgbClr val="345B21"/>
                </a:solidFill>
                <a:latin typeface="Avenir"/>
                <a:ea typeface="Avenir"/>
                <a:cs typeface="Avenir"/>
                <a:sym typeface="Avenir"/>
              </a:rPr>
              <a:t>DigVerw</a:t>
            </a:r>
            <a:endParaRPr b="1" sz="1800">
              <a:solidFill>
                <a:srgbClr val="345B21"/>
              </a:solidFill>
              <a:latin typeface="Avenir"/>
              <a:ea typeface="Avenir"/>
              <a:cs typeface="Avenir"/>
              <a:sym typeface="Avenir"/>
            </a:endParaRPr>
          </a:p>
        </p:txBody>
      </p:sp>
      <p:sp>
        <p:nvSpPr>
          <p:cNvPr id="556" name="Google Shape;556;p18"/>
          <p:cNvSpPr txBox="1"/>
          <p:nvPr/>
        </p:nvSpPr>
        <p:spPr>
          <a:xfrm>
            <a:off x="10682091" y="1551624"/>
            <a:ext cx="915635" cy="369332"/>
          </a:xfrm>
          <a:prstGeom prst="rect">
            <a:avLst/>
          </a:prstGeom>
          <a:solidFill>
            <a:srgbClr val="C8D3CE"/>
          </a:solidFill>
          <a:ln cap="flat" cmpd="sng" w="9525">
            <a:solidFill>
              <a:srgbClr val="345B2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800">
                <a:solidFill>
                  <a:srgbClr val="0070C0"/>
                </a:solidFill>
                <a:latin typeface="Avenir"/>
                <a:ea typeface="Avenir"/>
                <a:cs typeface="Avenir"/>
                <a:sym typeface="Avenir"/>
              </a:rPr>
              <a:t>MB 24</a:t>
            </a:r>
            <a:endParaRPr/>
          </a:p>
        </p:txBody>
      </p:sp>
      <p:sp>
        <p:nvSpPr>
          <p:cNvPr id="557" name="Google Shape;557;p18"/>
          <p:cNvSpPr txBox="1"/>
          <p:nvPr/>
        </p:nvSpPr>
        <p:spPr>
          <a:xfrm>
            <a:off x="9507332" y="5026977"/>
            <a:ext cx="1164101" cy="646331"/>
          </a:xfrm>
          <a:prstGeom prst="rect">
            <a:avLst/>
          </a:prstGeom>
          <a:solidFill>
            <a:srgbClr val="00B0F0"/>
          </a:solidFill>
          <a:ln cap="flat" cmpd="sng" w="9525">
            <a:solidFill>
              <a:srgbClr val="345B2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800">
                <a:solidFill>
                  <a:schemeClr val="lt1"/>
                </a:solidFill>
                <a:latin typeface="Avenir"/>
                <a:ea typeface="Avenir"/>
                <a:cs typeface="Avenir"/>
                <a:sym typeface="Avenir"/>
              </a:rPr>
              <a:t>Av. Engl.</a:t>
            </a:r>
            <a:br>
              <a:rPr b="1" lang="de-DE" sz="1800">
                <a:solidFill>
                  <a:schemeClr val="lt1"/>
                </a:solidFill>
                <a:latin typeface="Avenir"/>
                <a:ea typeface="Avenir"/>
                <a:cs typeface="Avenir"/>
                <a:sym typeface="Avenir"/>
              </a:rPr>
            </a:br>
            <a:r>
              <a:rPr b="1" lang="de-DE" sz="1800">
                <a:solidFill>
                  <a:schemeClr val="lt1"/>
                </a:solidFill>
                <a:latin typeface="Avenir"/>
                <a:ea typeface="Avenir"/>
                <a:cs typeface="Avenir"/>
                <a:sym typeface="Avenir"/>
              </a:rPr>
              <a:t>Aero 24</a:t>
            </a:r>
            <a:endParaRPr/>
          </a:p>
        </p:txBody>
      </p:sp>
      <p:sp>
        <p:nvSpPr>
          <p:cNvPr id="558" name="Google Shape;558;p18"/>
          <p:cNvSpPr txBox="1"/>
          <p:nvPr/>
        </p:nvSpPr>
        <p:spPr>
          <a:xfrm>
            <a:off x="9275474" y="356046"/>
            <a:ext cx="1664109" cy="523220"/>
          </a:xfrm>
          <a:prstGeom prst="rect">
            <a:avLst/>
          </a:prstGeom>
          <a:solidFill>
            <a:srgbClr val="CB661E"/>
          </a:solidFill>
          <a:ln cap="flat" cmpd="sng" w="9525">
            <a:solidFill>
              <a:srgbClr val="345B2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1400">
                <a:solidFill>
                  <a:schemeClr val="lt1"/>
                </a:solidFill>
                <a:latin typeface="Avenir"/>
                <a:ea typeface="Avenir"/>
                <a:cs typeface="Avenir"/>
                <a:sym typeface="Avenir"/>
              </a:rPr>
              <a:t>allg. Pflichtausb. </a:t>
            </a:r>
            <a:br>
              <a:rPr b="1" lang="de-DE" sz="1400">
                <a:solidFill>
                  <a:schemeClr val="lt1"/>
                </a:solidFill>
                <a:latin typeface="Avenir"/>
                <a:ea typeface="Avenir"/>
                <a:cs typeface="Avenir"/>
                <a:sym typeface="Avenir"/>
              </a:rPr>
            </a:br>
            <a:r>
              <a:rPr b="1" lang="de-DE" sz="1400">
                <a:solidFill>
                  <a:schemeClr val="lt1"/>
                </a:solidFill>
                <a:latin typeface="Avenir"/>
                <a:ea typeface="Avenir"/>
                <a:cs typeface="Avenir"/>
                <a:sym typeface="Avenir"/>
              </a:rPr>
              <a:t>Jg.24</a:t>
            </a:r>
            <a:endParaRPr/>
          </a:p>
        </p:txBody>
      </p:sp>
    </p:spTree>
  </p:cSld>
  <p:clrMapOvr>
    <a:masterClrMapping/>
  </p:clrMapOvr>
  <p:transition advTm="31704" spd="slow">
    <p:wipe dir="l"/>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19"/>
          <p:cNvSpPr txBox="1"/>
          <p:nvPr>
            <p:ph type="title"/>
          </p:nvPr>
        </p:nvSpPr>
        <p:spPr>
          <a:xfrm>
            <a:off x="374658" y="530931"/>
            <a:ext cx="4085883" cy="719448"/>
          </a:xfrm>
          <a:prstGeom prst="rect">
            <a:avLst/>
          </a:prstGeom>
          <a:gradFill>
            <a:gsLst>
              <a:gs pos="0">
                <a:srgbClr val="A0B36A"/>
              </a:gs>
              <a:gs pos="50000">
                <a:srgbClr val="97AF4E"/>
              </a:gs>
              <a:gs pos="100000">
                <a:srgbClr val="869E42"/>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4400"/>
              <a:buFont typeface="Arial"/>
              <a:buNone/>
            </a:pPr>
            <a:r>
              <a:rPr lang="de-DE">
                <a:solidFill>
                  <a:srgbClr val="FFFFFF"/>
                </a:solidFill>
                <a:latin typeface="Avenir"/>
                <a:ea typeface="Avenir"/>
                <a:cs typeface="Avenir"/>
                <a:sym typeface="Avenir"/>
              </a:rPr>
              <a:t>Agenda</a:t>
            </a:r>
            <a:r>
              <a:rPr b="1" lang="de-DE">
                <a:solidFill>
                  <a:srgbClr val="FFFFFF"/>
                </a:solidFill>
                <a:latin typeface="Avenir"/>
                <a:ea typeface="Avenir"/>
                <a:cs typeface="Avenir"/>
                <a:sym typeface="Avenir"/>
              </a:rPr>
              <a:t> </a:t>
            </a:r>
            <a:endParaRPr/>
          </a:p>
        </p:txBody>
      </p:sp>
      <p:pic>
        <p:nvPicPr>
          <p:cNvPr descr="Ein Bild, das Text, Schrift, Logo, Grafiken enthält.&#10;&#10;Automatisch generierte Beschreibung" id="564" name="Google Shape;564;p19"/>
          <p:cNvPicPr preferRelativeResize="0"/>
          <p:nvPr/>
        </p:nvPicPr>
        <p:blipFill rotWithShape="1">
          <a:blip r:embed="rId3">
            <a:alphaModFix/>
          </a:blip>
          <a:srcRect b="1" l="2523" r="0" t="0"/>
          <a:stretch/>
        </p:blipFill>
        <p:spPr>
          <a:xfrm>
            <a:off x="6614993" y="-11001"/>
            <a:ext cx="5577007" cy="1487091"/>
          </a:xfrm>
          <a:custGeom>
            <a:rect b="b" l="l" r="r" t="t"/>
            <a:pathLst>
              <a:path extrusionOk="0" h="3383384" w="12214825">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a:noFill/>
          <a:ln>
            <a:noFill/>
          </a:ln>
        </p:spPr>
      </p:pic>
      <p:sp>
        <p:nvSpPr>
          <p:cNvPr id="565" name="Google Shape;565;p19"/>
          <p:cNvSpPr txBox="1"/>
          <p:nvPr>
            <p:ph idx="1" type="body"/>
          </p:nvPr>
        </p:nvSpPr>
        <p:spPr>
          <a:xfrm>
            <a:off x="584706" y="1855209"/>
            <a:ext cx="9073513" cy="4760144"/>
          </a:xfrm>
          <a:prstGeom prst="rect">
            <a:avLst/>
          </a:prstGeom>
          <a:noFill/>
          <a:ln>
            <a:noFill/>
          </a:ln>
        </p:spPr>
        <p:txBody>
          <a:bodyPr anchorCtr="0" anchor="t" bIns="45700" lIns="91425" spcFirstLastPara="1" rIns="91425" wrap="square" tIns="45700">
            <a:normAutofit/>
          </a:bodyPr>
          <a:lstStyle/>
          <a:p>
            <a:pPr indent="-514350" lvl="0" marL="514350" rtl="0" algn="l">
              <a:lnSpc>
                <a:spcPct val="100000"/>
              </a:lnSpc>
              <a:spcBef>
                <a:spcPts val="0"/>
              </a:spcBef>
              <a:spcAft>
                <a:spcPts val="0"/>
              </a:spcAft>
              <a:buClr>
                <a:srgbClr val="4A5529"/>
              </a:buClr>
              <a:buSzPts val="2100"/>
              <a:buFont typeface="Arial"/>
              <a:buAutoNum type="arabicPeriod"/>
            </a:pPr>
            <a:r>
              <a:rPr lang="de-DE"/>
              <a:t>Säulen des Sprachenzentrums</a:t>
            </a:r>
            <a:endParaRPr/>
          </a:p>
          <a:p>
            <a:pPr indent="-514350" lvl="0" marL="514350" rtl="0" algn="l">
              <a:lnSpc>
                <a:spcPct val="100000"/>
              </a:lnSpc>
              <a:spcBef>
                <a:spcPts val="1000"/>
              </a:spcBef>
              <a:spcAft>
                <a:spcPts val="0"/>
              </a:spcAft>
              <a:buClr>
                <a:srgbClr val="4A5529"/>
              </a:buClr>
              <a:buSzPts val="2100"/>
              <a:buFont typeface="Arial"/>
              <a:buAutoNum type="arabicPeriod"/>
            </a:pPr>
            <a:r>
              <a:rPr lang="de-DE"/>
              <a:t>Termine und Hinweise</a:t>
            </a:r>
            <a:endParaRPr/>
          </a:p>
          <a:p>
            <a:pPr indent="-514350" lvl="0" marL="514350" rtl="0" algn="l">
              <a:lnSpc>
                <a:spcPct val="100000"/>
              </a:lnSpc>
              <a:spcBef>
                <a:spcPts val="1000"/>
              </a:spcBef>
              <a:spcAft>
                <a:spcPts val="0"/>
              </a:spcAft>
              <a:buClr>
                <a:srgbClr val="4A5529"/>
              </a:buClr>
              <a:buSzPts val="2100"/>
              <a:buFont typeface="Arial"/>
              <a:buAutoNum type="arabicPeriod"/>
            </a:pPr>
            <a:r>
              <a:rPr b="1" lang="de-DE"/>
              <a:t>ÜVAS</a:t>
            </a:r>
            <a:endParaRPr/>
          </a:p>
          <a:p>
            <a:pPr indent="-514350" lvl="0" marL="514350" rtl="0" algn="l">
              <a:lnSpc>
                <a:spcPct val="100000"/>
              </a:lnSpc>
              <a:spcBef>
                <a:spcPts val="1000"/>
              </a:spcBef>
              <a:spcAft>
                <a:spcPts val="0"/>
              </a:spcAft>
              <a:buClr>
                <a:srgbClr val="4A5529"/>
              </a:buClr>
              <a:buSzPts val="2100"/>
              <a:buFont typeface="Arial"/>
              <a:buAutoNum type="arabicPeriod"/>
            </a:pPr>
            <a:r>
              <a:rPr lang="de-DE"/>
              <a:t>Kontakt SpraZ</a:t>
            </a:r>
            <a:endParaRPr/>
          </a:p>
        </p:txBody>
      </p:sp>
      <p:sp>
        <p:nvSpPr>
          <p:cNvPr id="566" name="Google Shape;566;p19"/>
          <p:cNvSpPr txBox="1"/>
          <p:nvPr>
            <p:ph idx="11" type="ftr"/>
          </p:nvPr>
        </p:nvSpPr>
        <p:spPr>
          <a:xfrm>
            <a:off x="4202615" y="6319838"/>
            <a:ext cx="3982781"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de-DE"/>
              <a:t>EINSCHLEUSUNGSVORTRAG JAHRGANG 2024</a:t>
            </a:r>
            <a:endParaRPr/>
          </a:p>
        </p:txBody>
      </p:sp>
      <p:sp>
        <p:nvSpPr>
          <p:cNvPr id="567" name="Google Shape;567;p19"/>
          <p:cNvSpPr txBox="1"/>
          <p:nvPr>
            <p:ph idx="12" type="sldNum"/>
          </p:nvPr>
        </p:nvSpPr>
        <p:spPr>
          <a:xfrm>
            <a:off x="11192560" y="6324600"/>
            <a:ext cx="799078"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de-DE"/>
              <a:t>‹#›</a:t>
            </a:fld>
            <a:endParaRPr/>
          </a:p>
        </p:txBody>
      </p:sp>
      <p:pic>
        <p:nvPicPr>
          <p:cNvPr descr="Os 4 Pilares do Music Business (E Porque eles são tão importantes)." id="568" name="Google Shape;568;p19"/>
          <p:cNvPicPr preferRelativeResize="0"/>
          <p:nvPr/>
        </p:nvPicPr>
        <p:blipFill rotWithShape="1">
          <a:blip r:embed="rId4">
            <a:alphaModFix/>
          </a:blip>
          <a:srcRect b="0" l="0" r="-1797" t="0"/>
          <a:stretch/>
        </p:blipFill>
        <p:spPr>
          <a:xfrm>
            <a:off x="445715" y="514153"/>
            <a:ext cx="886565" cy="711541"/>
          </a:xfrm>
          <a:prstGeom prst="rect">
            <a:avLst/>
          </a:prstGeom>
          <a:noFill/>
          <a:ln>
            <a:noFill/>
          </a:ln>
        </p:spPr>
      </p:pic>
      <p:pic>
        <p:nvPicPr>
          <p:cNvPr id="569" name="Google Shape;569;p19"/>
          <p:cNvPicPr preferRelativeResize="0"/>
          <p:nvPr/>
        </p:nvPicPr>
        <p:blipFill rotWithShape="1">
          <a:blip r:embed="rId5">
            <a:alphaModFix/>
          </a:blip>
          <a:srcRect b="0" l="0" r="0" t="0"/>
          <a:stretch/>
        </p:blipFill>
        <p:spPr>
          <a:xfrm>
            <a:off x="9234448" y="852945"/>
            <a:ext cx="1906510" cy="2188956"/>
          </a:xfrm>
          <a:prstGeom prst="rect">
            <a:avLst/>
          </a:prstGeom>
          <a:noFill/>
          <a:ln>
            <a:noFill/>
          </a:ln>
        </p:spPr>
      </p:pic>
    </p:spTree>
  </p:cSld>
  <p:clrMapOvr>
    <a:masterClrMapping/>
  </p:clrMapOvr>
  <p:transition advTm="31704"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
          <p:cNvSpPr txBox="1"/>
          <p:nvPr>
            <p:ph idx="11" type="ftr"/>
          </p:nvPr>
        </p:nvSpPr>
        <p:spPr>
          <a:xfrm>
            <a:off x="4200861" y="6319838"/>
            <a:ext cx="398278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de-DE"/>
              <a:t>EINSCHLEUSUNGSVORTRAG JAHRGANG 2023 AERO</a:t>
            </a:r>
            <a:endParaRPr/>
          </a:p>
        </p:txBody>
      </p:sp>
      <p:sp>
        <p:nvSpPr>
          <p:cNvPr id="239" name="Google Shape;239;p2"/>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de-DE"/>
              <a:t>‹#›</a:t>
            </a:fld>
            <a:endParaRPr/>
          </a:p>
        </p:txBody>
      </p:sp>
      <p:pic>
        <p:nvPicPr>
          <p:cNvPr id="240" name="Google Shape;240;p2"/>
          <p:cNvPicPr preferRelativeResize="0"/>
          <p:nvPr/>
        </p:nvPicPr>
        <p:blipFill rotWithShape="1">
          <a:blip r:embed="rId3">
            <a:alphaModFix/>
          </a:blip>
          <a:srcRect b="0" l="0" r="0" t="0"/>
          <a:stretch/>
        </p:blipFill>
        <p:spPr>
          <a:xfrm>
            <a:off x="952500" y="0"/>
            <a:ext cx="10287000" cy="6858000"/>
          </a:xfrm>
          <a:prstGeom prst="rect">
            <a:avLst/>
          </a:prstGeom>
          <a:noFill/>
          <a:ln>
            <a:noFill/>
          </a:ln>
        </p:spPr>
      </p:pic>
    </p:spTree>
  </p:cSld>
  <p:clrMapOvr>
    <a:masterClrMapping/>
  </p:clrMapOvr>
  <p:transition advTm="31704" spd="slow">
    <p:wipe dir="l"/>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20"/>
          <p:cNvSpPr txBox="1"/>
          <p:nvPr>
            <p:ph idx="12" type="sldNum"/>
          </p:nvPr>
        </p:nvSpPr>
        <p:spPr>
          <a:xfrm>
            <a:off x="11077622" y="6441558"/>
            <a:ext cx="799078"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de-DE"/>
              <a:t>‹#›</a:t>
            </a:fld>
            <a:endParaRPr/>
          </a:p>
        </p:txBody>
      </p:sp>
      <p:pic>
        <p:nvPicPr>
          <p:cNvPr id="576" name="Google Shape;576;p20"/>
          <p:cNvPicPr preferRelativeResize="0"/>
          <p:nvPr/>
        </p:nvPicPr>
        <p:blipFill rotWithShape="1">
          <a:blip r:embed="rId3">
            <a:alphaModFix/>
          </a:blip>
          <a:srcRect b="0" l="0" r="0" t="0"/>
          <a:stretch/>
        </p:blipFill>
        <p:spPr>
          <a:xfrm>
            <a:off x="254019" y="743318"/>
            <a:ext cx="10496841" cy="5172631"/>
          </a:xfrm>
          <a:prstGeom prst="rect">
            <a:avLst/>
          </a:prstGeom>
          <a:noFill/>
          <a:ln>
            <a:noFill/>
          </a:ln>
        </p:spPr>
      </p:pic>
      <p:grpSp>
        <p:nvGrpSpPr>
          <p:cNvPr id="577" name="Google Shape;577;p20"/>
          <p:cNvGrpSpPr/>
          <p:nvPr/>
        </p:nvGrpSpPr>
        <p:grpSpPr>
          <a:xfrm>
            <a:off x="1431139" y="997883"/>
            <a:ext cx="7432410" cy="5860117"/>
            <a:chOff x="1464179" y="1493527"/>
            <a:chExt cx="6540863" cy="4975735"/>
          </a:xfrm>
        </p:grpSpPr>
        <p:pic>
          <p:nvPicPr>
            <p:cNvPr id="578" name="Google Shape;578;p20"/>
            <p:cNvPicPr preferRelativeResize="0"/>
            <p:nvPr/>
          </p:nvPicPr>
          <p:blipFill rotWithShape="1">
            <a:blip r:embed="rId4">
              <a:alphaModFix/>
            </a:blip>
            <a:srcRect b="0" l="0" r="0" t="0"/>
            <a:stretch/>
          </p:blipFill>
          <p:spPr>
            <a:xfrm>
              <a:off x="1691681" y="2078357"/>
              <a:ext cx="3730081" cy="607222"/>
            </a:xfrm>
            <a:prstGeom prst="rect">
              <a:avLst/>
            </a:prstGeom>
            <a:noFill/>
            <a:ln>
              <a:noFill/>
            </a:ln>
          </p:spPr>
        </p:pic>
        <p:pic>
          <p:nvPicPr>
            <p:cNvPr id="579" name="Google Shape;579;p20"/>
            <p:cNvPicPr preferRelativeResize="0"/>
            <p:nvPr/>
          </p:nvPicPr>
          <p:blipFill rotWithShape="1">
            <a:blip r:embed="rId5">
              <a:alphaModFix/>
            </a:blip>
            <a:srcRect b="0" l="0" r="0" t="0"/>
            <a:stretch/>
          </p:blipFill>
          <p:spPr>
            <a:xfrm>
              <a:off x="1691681" y="2757684"/>
              <a:ext cx="3730081" cy="1969397"/>
            </a:xfrm>
            <a:prstGeom prst="rect">
              <a:avLst/>
            </a:prstGeom>
            <a:noFill/>
            <a:ln>
              <a:noFill/>
            </a:ln>
          </p:spPr>
        </p:pic>
        <p:pic>
          <p:nvPicPr>
            <p:cNvPr id="580" name="Google Shape;580;p20"/>
            <p:cNvPicPr preferRelativeResize="0"/>
            <p:nvPr/>
          </p:nvPicPr>
          <p:blipFill rotWithShape="1">
            <a:blip r:embed="rId6">
              <a:alphaModFix/>
            </a:blip>
            <a:srcRect b="0" l="0" r="0" t="0"/>
            <a:stretch/>
          </p:blipFill>
          <p:spPr>
            <a:xfrm>
              <a:off x="1709984" y="4768968"/>
              <a:ext cx="3730082" cy="803855"/>
            </a:xfrm>
            <a:prstGeom prst="rect">
              <a:avLst/>
            </a:prstGeom>
            <a:noFill/>
            <a:ln>
              <a:noFill/>
            </a:ln>
          </p:spPr>
        </p:pic>
        <p:pic>
          <p:nvPicPr>
            <p:cNvPr id="581" name="Google Shape;581;p20"/>
            <p:cNvPicPr preferRelativeResize="0"/>
            <p:nvPr/>
          </p:nvPicPr>
          <p:blipFill rotWithShape="1">
            <a:blip r:embed="rId7">
              <a:alphaModFix/>
            </a:blip>
            <a:srcRect b="0" l="0" r="0" t="0"/>
            <a:stretch/>
          </p:blipFill>
          <p:spPr>
            <a:xfrm>
              <a:off x="1709984" y="5614710"/>
              <a:ext cx="3730082" cy="854551"/>
            </a:xfrm>
            <a:prstGeom prst="rect">
              <a:avLst/>
            </a:prstGeom>
            <a:noFill/>
            <a:ln>
              <a:noFill/>
            </a:ln>
          </p:spPr>
        </p:pic>
        <p:sp>
          <p:nvSpPr>
            <p:cNvPr id="582" name="Google Shape;582;p20"/>
            <p:cNvSpPr/>
            <p:nvPr/>
          </p:nvSpPr>
          <p:spPr>
            <a:xfrm rot="1471936">
              <a:off x="1472981" y="2591103"/>
              <a:ext cx="360040" cy="120675"/>
            </a:xfrm>
            <a:prstGeom prst="leftArrow">
              <a:avLst>
                <a:gd fmla="val 50000" name="adj1"/>
                <a:gd fmla="val 50000" name="adj2"/>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Avenir"/>
                <a:ea typeface="Avenir"/>
                <a:cs typeface="Avenir"/>
                <a:sym typeface="Avenir"/>
              </a:endParaRPr>
            </a:p>
          </p:txBody>
        </p:sp>
        <p:sp>
          <p:nvSpPr>
            <p:cNvPr id="583" name="Google Shape;583;p20"/>
            <p:cNvSpPr/>
            <p:nvPr/>
          </p:nvSpPr>
          <p:spPr>
            <a:xfrm rot="5400000">
              <a:off x="7764685" y="1613209"/>
              <a:ext cx="360040" cy="120675"/>
            </a:xfrm>
            <a:prstGeom prst="leftArrow">
              <a:avLst>
                <a:gd fmla="val 50000" name="adj1"/>
                <a:gd fmla="val 50000" name="adj2"/>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Avenir"/>
                <a:ea typeface="Avenir"/>
                <a:cs typeface="Avenir"/>
                <a:sym typeface="Avenir"/>
              </a:endParaRPr>
            </a:p>
          </p:txBody>
        </p:sp>
      </p:grpSp>
      <p:sp>
        <p:nvSpPr>
          <p:cNvPr id="584" name="Google Shape;584;p20"/>
          <p:cNvSpPr txBox="1"/>
          <p:nvPr>
            <p:ph type="title"/>
          </p:nvPr>
        </p:nvSpPr>
        <p:spPr>
          <a:xfrm>
            <a:off x="7363788" y="3329633"/>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A5529"/>
              </a:buClr>
              <a:buSzPts val="4400"/>
              <a:buFont typeface="Arial"/>
              <a:buNone/>
            </a:pPr>
            <a:r>
              <a:rPr lang="de-DE">
                <a:solidFill>
                  <a:srgbClr val="4A5529"/>
                </a:solidFill>
              </a:rPr>
              <a:t>ÜVAS</a:t>
            </a:r>
            <a:endParaRPr>
              <a:solidFill>
                <a:srgbClr val="4A5529"/>
              </a:solidFill>
            </a:endParaRPr>
          </a:p>
        </p:txBody>
      </p:sp>
    </p:spTree>
  </p:cSld>
  <p:clrMapOvr>
    <a:masterClrMapping/>
  </p:clrMapOvr>
  <p:transition advTm="31704" spd="slow">
    <p:wipe dir="l"/>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21"/>
          <p:cNvSpPr txBox="1"/>
          <p:nvPr>
            <p:ph type="title"/>
          </p:nvPr>
        </p:nvSpPr>
        <p:spPr>
          <a:xfrm>
            <a:off x="344557" y="2770942"/>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A5529"/>
              </a:buClr>
              <a:buSzPts val="4400"/>
              <a:buFont typeface="Arial"/>
              <a:buNone/>
            </a:pPr>
            <a:r>
              <a:rPr lang="de-DE">
                <a:solidFill>
                  <a:srgbClr val="4A5529"/>
                </a:solidFill>
              </a:rPr>
              <a:t>ÜVAS</a:t>
            </a:r>
            <a:endParaRPr>
              <a:solidFill>
                <a:srgbClr val="4A5529"/>
              </a:solidFill>
            </a:endParaRPr>
          </a:p>
        </p:txBody>
      </p:sp>
      <p:sp>
        <p:nvSpPr>
          <p:cNvPr id="591" name="Google Shape;591;p21"/>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de-DE"/>
              <a:t>‹#›</a:t>
            </a:fld>
            <a:endParaRPr/>
          </a:p>
        </p:txBody>
      </p:sp>
      <p:pic>
        <p:nvPicPr>
          <p:cNvPr id="592" name="Google Shape;592;p21"/>
          <p:cNvPicPr preferRelativeResize="0"/>
          <p:nvPr/>
        </p:nvPicPr>
        <p:blipFill rotWithShape="1">
          <a:blip r:embed="rId3">
            <a:alphaModFix/>
          </a:blip>
          <a:srcRect b="0" l="0" r="773" t="0"/>
          <a:stretch/>
        </p:blipFill>
        <p:spPr>
          <a:xfrm>
            <a:off x="2453952" y="668327"/>
            <a:ext cx="7129829" cy="3803441"/>
          </a:xfrm>
          <a:prstGeom prst="rect">
            <a:avLst/>
          </a:prstGeom>
          <a:noFill/>
          <a:ln>
            <a:noFill/>
          </a:ln>
        </p:spPr>
      </p:pic>
      <p:pic>
        <p:nvPicPr>
          <p:cNvPr id="593" name="Google Shape;593;p21"/>
          <p:cNvPicPr preferRelativeResize="0"/>
          <p:nvPr/>
        </p:nvPicPr>
        <p:blipFill rotWithShape="1">
          <a:blip r:embed="rId4">
            <a:alphaModFix/>
          </a:blip>
          <a:srcRect b="0" l="0" r="0" t="0"/>
          <a:stretch/>
        </p:blipFill>
        <p:spPr>
          <a:xfrm>
            <a:off x="2453952" y="4499116"/>
            <a:ext cx="7129830" cy="1537252"/>
          </a:xfrm>
          <a:prstGeom prst="rect">
            <a:avLst/>
          </a:prstGeom>
          <a:noFill/>
          <a:ln>
            <a:noFill/>
          </a:ln>
        </p:spPr>
      </p:pic>
    </p:spTree>
  </p:cSld>
  <p:clrMapOvr>
    <a:masterClrMapping/>
  </p:clrMapOvr>
  <p:transition advTm="31704" spd="slow">
    <p:wipe dir="l"/>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22"/>
          <p:cNvSpPr txBox="1"/>
          <p:nvPr>
            <p:ph type="title"/>
          </p:nvPr>
        </p:nvSpPr>
        <p:spPr>
          <a:xfrm>
            <a:off x="374658" y="530931"/>
            <a:ext cx="4085883" cy="719448"/>
          </a:xfrm>
          <a:prstGeom prst="rect">
            <a:avLst/>
          </a:prstGeom>
          <a:gradFill>
            <a:gsLst>
              <a:gs pos="0">
                <a:srgbClr val="A0B36A"/>
              </a:gs>
              <a:gs pos="50000">
                <a:srgbClr val="97AF4E"/>
              </a:gs>
              <a:gs pos="100000">
                <a:srgbClr val="869E42"/>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4400"/>
              <a:buFont typeface="Arial"/>
              <a:buNone/>
            </a:pPr>
            <a:r>
              <a:rPr lang="de-DE">
                <a:solidFill>
                  <a:srgbClr val="FFFFFF"/>
                </a:solidFill>
                <a:latin typeface="Avenir"/>
                <a:ea typeface="Avenir"/>
                <a:cs typeface="Avenir"/>
                <a:sym typeface="Avenir"/>
              </a:rPr>
              <a:t>Agenda</a:t>
            </a:r>
            <a:r>
              <a:rPr b="1" lang="de-DE">
                <a:solidFill>
                  <a:srgbClr val="FFFFFF"/>
                </a:solidFill>
                <a:latin typeface="Avenir"/>
                <a:ea typeface="Avenir"/>
                <a:cs typeface="Avenir"/>
                <a:sym typeface="Avenir"/>
              </a:rPr>
              <a:t> </a:t>
            </a:r>
            <a:endParaRPr/>
          </a:p>
        </p:txBody>
      </p:sp>
      <p:pic>
        <p:nvPicPr>
          <p:cNvPr descr="Ein Bild, das Text, Schrift, Logo, Grafiken enthält.&#10;&#10;Automatisch generierte Beschreibung" id="599" name="Google Shape;599;p22"/>
          <p:cNvPicPr preferRelativeResize="0"/>
          <p:nvPr/>
        </p:nvPicPr>
        <p:blipFill rotWithShape="1">
          <a:blip r:embed="rId3">
            <a:alphaModFix/>
          </a:blip>
          <a:srcRect b="1" l="2523" r="0" t="0"/>
          <a:stretch/>
        </p:blipFill>
        <p:spPr>
          <a:xfrm>
            <a:off x="6614993" y="-11001"/>
            <a:ext cx="5577007" cy="1487091"/>
          </a:xfrm>
          <a:custGeom>
            <a:rect b="b" l="l" r="r" t="t"/>
            <a:pathLst>
              <a:path extrusionOk="0" h="3383384" w="12214825">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a:noFill/>
          <a:ln>
            <a:noFill/>
          </a:ln>
        </p:spPr>
      </p:pic>
      <p:sp>
        <p:nvSpPr>
          <p:cNvPr id="600" name="Google Shape;600;p22"/>
          <p:cNvSpPr txBox="1"/>
          <p:nvPr>
            <p:ph idx="1" type="body"/>
          </p:nvPr>
        </p:nvSpPr>
        <p:spPr>
          <a:xfrm>
            <a:off x="584706" y="1855209"/>
            <a:ext cx="9073513" cy="4760144"/>
          </a:xfrm>
          <a:prstGeom prst="rect">
            <a:avLst/>
          </a:prstGeom>
          <a:noFill/>
          <a:ln>
            <a:noFill/>
          </a:ln>
        </p:spPr>
        <p:txBody>
          <a:bodyPr anchorCtr="0" anchor="t" bIns="45700" lIns="91425" spcFirstLastPara="1" rIns="91425" wrap="square" tIns="45700">
            <a:normAutofit/>
          </a:bodyPr>
          <a:lstStyle/>
          <a:p>
            <a:pPr indent="-514350" lvl="0" marL="514350" rtl="0" algn="l">
              <a:lnSpc>
                <a:spcPct val="100000"/>
              </a:lnSpc>
              <a:spcBef>
                <a:spcPts val="0"/>
              </a:spcBef>
              <a:spcAft>
                <a:spcPts val="0"/>
              </a:spcAft>
              <a:buClr>
                <a:srgbClr val="4A5529"/>
              </a:buClr>
              <a:buSzPts val="2100"/>
              <a:buFont typeface="Arial"/>
              <a:buAutoNum type="arabicPeriod"/>
            </a:pPr>
            <a:r>
              <a:rPr lang="de-DE"/>
              <a:t>Säulen des Sprachenzentrums</a:t>
            </a:r>
            <a:endParaRPr/>
          </a:p>
          <a:p>
            <a:pPr indent="-514350" lvl="0" marL="514350" rtl="0" algn="l">
              <a:lnSpc>
                <a:spcPct val="100000"/>
              </a:lnSpc>
              <a:spcBef>
                <a:spcPts val="1000"/>
              </a:spcBef>
              <a:spcAft>
                <a:spcPts val="0"/>
              </a:spcAft>
              <a:buClr>
                <a:srgbClr val="4A5529"/>
              </a:buClr>
              <a:buSzPts val="2100"/>
              <a:buFont typeface="Arial"/>
              <a:buAutoNum type="arabicPeriod"/>
            </a:pPr>
            <a:r>
              <a:rPr lang="de-DE"/>
              <a:t>Termine und Hinweise</a:t>
            </a:r>
            <a:endParaRPr/>
          </a:p>
          <a:p>
            <a:pPr indent="-514350" lvl="0" marL="514350" rtl="0" algn="l">
              <a:lnSpc>
                <a:spcPct val="100000"/>
              </a:lnSpc>
              <a:spcBef>
                <a:spcPts val="1000"/>
              </a:spcBef>
              <a:spcAft>
                <a:spcPts val="0"/>
              </a:spcAft>
              <a:buClr>
                <a:srgbClr val="4A5529"/>
              </a:buClr>
              <a:buSzPts val="2100"/>
              <a:buFont typeface="Arial"/>
              <a:buAutoNum type="arabicPeriod"/>
            </a:pPr>
            <a:r>
              <a:rPr lang="de-DE"/>
              <a:t>ÜVAS</a:t>
            </a:r>
            <a:endParaRPr/>
          </a:p>
          <a:p>
            <a:pPr indent="-514350" lvl="0" marL="514350" rtl="0" algn="l">
              <a:lnSpc>
                <a:spcPct val="100000"/>
              </a:lnSpc>
              <a:spcBef>
                <a:spcPts val="1000"/>
              </a:spcBef>
              <a:spcAft>
                <a:spcPts val="0"/>
              </a:spcAft>
              <a:buClr>
                <a:srgbClr val="4A5529"/>
              </a:buClr>
              <a:buSzPts val="2100"/>
              <a:buFont typeface="Arial"/>
              <a:buAutoNum type="arabicPeriod"/>
            </a:pPr>
            <a:r>
              <a:rPr b="1" lang="de-DE"/>
              <a:t>Kontakt SpraZ</a:t>
            </a:r>
            <a:endParaRPr b="1"/>
          </a:p>
        </p:txBody>
      </p:sp>
      <p:sp>
        <p:nvSpPr>
          <p:cNvPr id="601" name="Google Shape;601;p22"/>
          <p:cNvSpPr txBox="1"/>
          <p:nvPr>
            <p:ph idx="11" type="ftr"/>
          </p:nvPr>
        </p:nvSpPr>
        <p:spPr>
          <a:xfrm>
            <a:off x="4202615" y="6319838"/>
            <a:ext cx="3982781"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de-DE"/>
              <a:t>EINSCHLEUSUNGSVORTRAG JAHRGANG 2024</a:t>
            </a:r>
            <a:endParaRPr/>
          </a:p>
        </p:txBody>
      </p:sp>
      <p:sp>
        <p:nvSpPr>
          <p:cNvPr id="602" name="Google Shape;602;p22"/>
          <p:cNvSpPr txBox="1"/>
          <p:nvPr>
            <p:ph idx="12" type="sldNum"/>
          </p:nvPr>
        </p:nvSpPr>
        <p:spPr>
          <a:xfrm>
            <a:off x="11192560" y="6324600"/>
            <a:ext cx="799078"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de-DE"/>
              <a:t>‹#›</a:t>
            </a:fld>
            <a:endParaRPr/>
          </a:p>
        </p:txBody>
      </p:sp>
      <p:pic>
        <p:nvPicPr>
          <p:cNvPr descr="Os 4 Pilares do Music Business (E Porque eles são tão importantes)." id="603" name="Google Shape;603;p22"/>
          <p:cNvPicPr preferRelativeResize="0"/>
          <p:nvPr/>
        </p:nvPicPr>
        <p:blipFill rotWithShape="1">
          <a:blip r:embed="rId4">
            <a:alphaModFix/>
          </a:blip>
          <a:srcRect b="0" l="0" r="-1797" t="0"/>
          <a:stretch/>
        </p:blipFill>
        <p:spPr>
          <a:xfrm>
            <a:off x="445715" y="514153"/>
            <a:ext cx="886565" cy="711541"/>
          </a:xfrm>
          <a:prstGeom prst="rect">
            <a:avLst/>
          </a:prstGeom>
          <a:noFill/>
          <a:ln>
            <a:noFill/>
          </a:ln>
        </p:spPr>
      </p:pic>
      <p:pic>
        <p:nvPicPr>
          <p:cNvPr id="604" name="Google Shape;604;p22"/>
          <p:cNvPicPr preferRelativeResize="0"/>
          <p:nvPr/>
        </p:nvPicPr>
        <p:blipFill rotWithShape="1">
          <a:blip r:embed="rId5">
            <a:alphaModFix/>
          </a:blip>
          <a:srcRect b="0" l="0" r="0" t="0"/>
          <a:stretch/>
        </p:blipFill>
        <p:spPr>
          <a:xfrm>
            <a:off x="9234448" y="852945"/>
            <a:ext cx="1906510" cy="2188956"/>
          </a:xfrm>
          <a:prstGeom prst="rect">
            <a:avLst/>
          </a:prstGeom>
          <a:noFill/>
          <a:ln>
            <a:noFill/>
          </a:ln>
        </p:spPr>
      </p:pic>
    </p:spTree>
  </p:cSld>
  <p:clrMapOvr>
    <a:masterClrMapping/>
  </p:clrMapOvr>
  <p:transition advTm="31704" spd="slow">
    <p:wipe dir="l"/>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pic>
        <p:nvPicPr>
          <p:cNvPr id="610" name="Google Shape;610;p23"/>
          <p:cNvPicPr preferRelativeResize="0"/>
          <p:nvPr>
            <p:ph idx="4294967295" type="body"/>
          </p:nvPr>
        </p:nvPicPr>
        <p:blipFill rotWithShape="1">
          <a:blip r:embed="rId3">
            <a:alphaModFix/>
          </a:blip>
          <a:srcRect b="0" l="0" r="0" t="0"/>
          <a:stretch/>
        </p:blipFill>
        <p:spPr>
          <a:xfrm>
            <a:off x="309924" y="432262"/>
            <a:ext cx="8198283" cy="6078883"/>
          </a:xfrm>
          <a:prstGeom prst="rect">
            <a:avLst/>
          </a:prstGeom>
          <a:noFill/>
          <a:ln>
            <a:noFill/>
          </a:ln>
        </p:spPr>
      </p:pic>
      <p:sp>
        <p:nvSpPr>
          <p:cNvPr id="611" name="Google Shape;611;p23"/>
          <p:cNvSpPr txBox="1"/>
          <p:nvPr/>
        </p:nvSpPr>
        <p:spPr>
          <a:xfrm>
            <a:off x="7365862" y="4082300"/>
            <a:ext cx="2731331" cy="954107"/>
          </a:xfrm>
          <a:prstGeom prst="rect">
            <a:avLst/>
          </a:prstGeom>
          <a:solidFill>
            <a:schemeClr val="lt1"/>
          </a:solidFill>
          <a:ln cap="flat" cmpd="sng" w="9525">
            <a:solidFill>
              <a:srgbClr val="345B2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2800">
                <a:solidFill>
                  <a:srgbClr val="345B21"/>
                </a:solidFill>
                <a:latin typeface="Avenir"/>
                <a:ea typeface="Avenir"/>
                <a:cs typeface="Avenir"/>
                <a:sym typeface="Avenir"/>
              </a:rPr>
              <a:t>Gebäude 36</a:t>
            </a:r>
            <a:br>
              <a:rPr b="1" lang="de-DE" sz="2800">
                <a:solidFill>
                  <a:srgbClr val="345B21"/>
                </a:solidFill>
                <a:latin typeface="Avenir"/>
                <a:ea typeface="Avenir"/>
                <a:cs typeface="Avenir"/>
                <a:sym typeface="Avenir"/>
              </a:rPr>
            </a:br>
            <a:r>
              <a:rPr b="1" lang="de-DE" sz="2800">
                <a:solidFill>
                  <a:srgbClr val="345B21"/>
                </a:solidFill>
                <a:latin typeface="Avenir"/>
                <a:ea typeface="Avenir"/>
                <a:cs typeface="Avenir"/>
                <a:sym typeface="Avenir"/>
              </a:rPr>
              <a:t>Erdgeschoss</a:t>
            </a:r>
            <a:endParaRPr/>
          </a:p>
        </p:txBody>
      </p:sp>
      <p:pic>
        <p:nvPicPr>
          <p:cNvPr id="612" name="Google Shape;612;p23"/>
          <p:cNvPicPr preferRelativeResize="0"/>
          <p:nvPr/>
        </p:nvPicPr>
        <p:blipFill rotWithShape="1">
          <a:blip r:embed="rId4">
            <a:alphaModFix amt="77000"/>
          </a:blip>
          <a:srcRect b="0" l="0" r="0" t="0"/>
          <a:stretch/>
        </p:blipFill>
        <p:spPr>
          <a:xfrm>
            <a:off x="6147013" y="258444"/>
            <a:ext cx="5842871" cy="1578594"/>
          </a:xfrm>
          <a:prstGeom prst="rect">
            <a:avLst/>
          </a:prstGeom>
          <a:solidFill>
            <a:schemeClr val="lt1"/>
          </a:solidFill>
          <a:ln>
            <a:noFill/>
          </a:ln>
        </p:spPr>
      </p:pic>
      <p:sp>
        <p:nvSpPr>
          <p:cNvPr id="613" name="Google Shape;613;p23"/>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de-DE"/>
              <a:t>‹#›</a:t>
            </a:fld>
            <a:endParaRPr/>
          </a:p>
        </p:txBody>
      </p:sp>
      <p:cxnSp>
        <p:nvCxnSpPr>
          <p:cNvPr id="614" name="Google Shape;614;p23"/>
          <p:cNvCxnSpPr/>
          <p:nvPr/>
        </p:nvCxnSpPr>
        <p:spPr>
          <a:xfrm rot="10800000">
            <a:off x="6426715" y="4372495"/>
            <a:ext cx="1093532" cy="44334"/>
          </a:xfrm>
          <a:prstGeom prst="straightConnector1">
            <a:avLst/>
          </a:prstGeom>
          <a:noFill/>
          <a:ln cap="flat" cmpd="sng" w="63500">
            <a:solidFill>
              <a:srgbClr val="FF6600"/>
            </a:solidFill>
            <a:prstDash val="solid"/>
            <a:round/>
            <a:headEnd len="med" w="med" type="none"/>
            <a:tailEnd len="med" w="med" type="triangle"/>
          </a:ln>
        </p:spPr>
      </p:cxnSp>
    </p:spTree>
  </p:cSld>
  <p:clrMapOvr>
    <a:masterClrMapping/>
  </p:clrMapOvr>
  <p:transition advTm="31704" spd="slow">
    <p:wipe dir="l"/>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24"/>
          <p:cNvSpPr txBox="1"/>
          <p:nvPr>
            <p:ph type="title"/>
          </p:nvPr>
        </p:nvSpPr>
        <p:spPr>
          <a:xfrm>
            <a:off x="480836" y="520650"/>
            <a:ext cx="2631443" cy="626730"/>
          </a:xfrm>
          <a:prstGeom prst="rect">
            <a:avLst/>
          </a:prstGeom>
          <a:gradFill>
            <a:gsLst>
              <a:gs pos="0">
                <a:srgbClr val="A0B36A"/>
              </a:gs>
              <a:gs pos="50000">
                <a:srgbClr val="97AF4E"/>
              </a:gs>
              <a:gs pos="100000">
                <a:srgbClr val="869E42"/>
              </a:gs>
            </a:gsLst>
            <a:lin ang="5400000" scaled="0"/>
          </a:gradFill>
          <a:ln cap="flat" cmpd="sng" w="9525">
            <a:solidFill>
              <a:srgbClr val="345B21"/>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Arial"/>
              <a:buNone/>
            </a:pPr>
            <a:r>
              <a:rPr b="1" lang="de-DE" sz="2800">
                <a:solidFill>
                  <a:schemeClr val="lt1"/>
                </a:solidFill>
                <a:latin typeface="Avenir"/>
                <a:ea typeface="Avenir"/>
                <a:cs typeface="Avenir"/>
                <a:sym typeface="Avenir"/>
              </a:rPr>
              <a:t>Sprechzeiten</a:t>
            </a:r>
            <a:endParaRPr b="1" sz="2800"/>
          </a:p>
        </p:txBody>
      </p:sp>
      <p:graphicFrame>
        <p:nvGraphicFramePr>
          <p:cNvPr id="621" name="Google Shape;621;p24"/>
          <p:cNvGraphicFramePr/>
          <p:nvPr/>
        </p:nvGraphicFramePr>
        <p:xfrm>
          <a:off x="640129" y="1420162"/>
          <a:ext cx="3000000" cy="3000000"/>
        </p:xfrm>
        <a:graphic>
          <a:graphicData uri="http://schemas.openxmlformats.org/drawingml/2006/table">
            <a:tbl>
              <a:tblPr>
                <a:gradFill>
                  <a:gsLst>
                    <a:gs pos="0">
                      <a:srgbClr val="E99B6A"/>
                    </a:gs>
                    <a:gs pos="50000">
                      <a:srgbClr val="EC8D4A"/>
                    </a:gs>
                    <a:gs pos="100000">
                      <a:srgbClr val="D87C3A"/>
                    </a:gs>
                  </a:gsLst>
                  <a:lin ang="5400000" scaled="0"/>
                </a:gradFill>
                <a:tableStyleId>{6B0D87B5-5A39-4A0C-B5A8-576684D0858B}</a:tableStyleId>
              </a:tblPr>
              <a:tblGrid>
                <a:gridCol w="1309950"/>
                <a:gridCol w="3000700"/>
                <a:gridCol w="3191100"/>
                <a:gridCol w="3488125"/>
              </a:tblGrid>
              <a:tr h="488200">
                <a:tc>
                  <a:txBody>
                    <a:bodyPr/>
                    <a:lstStyle/>
                    <a:p>
                      <a:pPr indent="0" lvl="0" marL="0" marR="0" rtl="0" algn="l">
                        <a:lnSpc>
                          <a:spcPct val="100000"/>
                        </a:lnSpc>
                        <a:spcBef>
                          <a:spcPts val="0"/>
                        </a:spcBef>
                        <a:spcAft>
                          <a:spcPts val="0"/>
                        </a:spcAft>
                        <a:buClr>
                          <a:schemeClr val="dk1"/>
                        </a:buClr>
                        <a:buSzPts val="2400"/>
                        <a:buFont typeface="Avenir"/>
                        <a:buNone/>
                      </a:pPr>
                      <a:r>
                        <a:t/>
                      </a:r>
                      <a:endParaRPr b="1" i="0" sz="2400" u="none" cap="none" strike="noStrike">
                        <a:solidFill>
                          <a:srgbClr val="FFFFFF"/>
                        </a:solidFill>
                        <a:latin typeface="Calibri"/>
                        <a:ea typeface="Calibri"/>
                        <a:cs typeface="Calibri"/>
                        <a:sym typeface="Calibri"/>
                      </a:endParaRPr>
                    </a:p>
                  </a:txBody>
                  <a:tcPr marT="45725" marB="45725" marR="91450" marL="91450">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FFFF"/>
                        </a:buClr>
                        <a:buSzPts val="2400"/>
                        <a:buFont typeface="Avenir"/>
                        <a:buNone/>
                      </a:pPr>
                      <a:r>
                        <a:rPr b="1" lang="de-DE" sz="2400" u="none" cap="none" strike="noStrike">
                          <a:solidFill>
                            <a:srgbClr val="FFFFFF"/>
                          </a:solidFill>
                        </a:rPr>
                        <a:t>Leitung</a:t>
                      </a:r>
                      <a:endParaRPr b="1" i="0" sz="2400" u="none" cap="none" strike="noStrike">
                        <a:solidFill>
                          <a:srgbClr val="FFFFFF"/>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FFFF"/>
                        </a:buClr>
                        <a:buSzPts val="2400"/>
                        <a:buFont typeface="Avenir"/>
                        <a:buNone/>
                      </a:pPr>
                      <a:r>
                        <a:rPr b="1" lang="de-DE" sz="2400" u="none" cap="none" strike="noStrike">
                          <a:solidFill>
                            <a:srgbClr val="FFFFFF"/>
                          </a:solidFill>
                        </a:rPr>
                        <a:t>Geschäftszimmer</a:t>
                      </a:r>
                      <a:endParaRPr b="1" i="0" sz="2400" u="none" cap="none" strike="noStrike">
                        <a:solidFill>
                          <a:srgbClr val="FFFFFF"/>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FFFF"/>
                        </a:buClr>
                        <a:buSzPts val="2400"/>
                        <a:buFont typeface="Avenir"/>
                        <a:buNone/>
                      </a:pPr>
                      <a:r>
                        <a:rPr b="1" lang="de-DE" sz="2400" u="none" cap="none" strike="noStrike">
                          <a:solidFill>
                            <a:srgbClr val="FFFFFF"/>
                          </a:solidFill>
                        </a:rPr>
                        <a:t>Sprachweiterbildung</a:t>
                      </a:r>
                      <a:endParaRPr b="1" i="0" sz="2400" u="none" cap="none" strike="noStrike">
                        <a:solidFill>
                          <a:srgbClr val="FFFFFF"/>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2050425">
                <a:tc>
                  <a:txBody>
                    <a:bodyPr/>
                    <a:lstStyle/>
                    <a:p>
                      <a:pPr indent="0" lvl="0" marL="0" marR="0" rtl="0" algn="l">
                        <a:lnSpc>
                          <a:spcPct val="100000"/>
                        </a:lnSpc>
                        <a:spcBef>
                          <a:spcPts val="0"/>
                        </a:spcBef>
                        <a:spcAft>
                          <a:spcPts val="0"/>
                        </a:spcAft>
                        <a:buClr>
                          <a:schemeClr val="dk1"/>
                        </a:buClr>
                        <a:buSzPts val="2400"/>
                        <a:buFont typeface="Avenir"/>
                        <a:buNone/>
                      </a:pPr>
                      <a:r>
                        <a:t/>
                      </a:r>
                      <a:endParaRPr b="0" i="0" sz="2400" u="none" cap="none" strike="noStrike">
                        <a:solidFill>
                          <a:srgbClr val="000000"/>
                        </a:solidFill>
                        <a:latin typeface="Calibri"/>
                        <a:ea typeface="Calibri"/>
                        <a:cs typeface="Calibri"/>
                        <a:sym typeface="Calibri"/>
                      </a:endParaRPr>
                    </a:p>
                  </a:txBody>
                  <a:tcPr marT="45725" marB="45725" marR="91450" marL="9145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venir"/>
                        <a:buNone/>
                      </a:pPr>
                      <a:r>
                        <a:rPr b="0" lang="de-DE" sz="2400" u="none" cap="none" strike="noStrike">
                          <a:solidFill>
                            <a:srgbClr val="000000"/>
                          </a:solidFill>
                          <a:latin typeface="Avenir"/>
                          <a:ea typeface="Avenir"/>
                          <a:cs typeface="Avenir"/>
                          <a:sym typeface="Avenir"/>
                        </a:rPr>
                        <a:t>Caroline Schneider, RDir’in</a:t>
                      </a:r>
                      <a:endParaRPr b="0" sz="24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chemeClr val="dk1"/>
                        </a:buClr>
                        <a:buSzPts val="2400"/>
                        <a:buFont typeface="Avenir"/>
                        <a:buNone/>
                      </a:pPr>
                      <a:r>
                        <a:t/>
                      </a:r>
                      <a:endParaRPr b="0" sz="24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400"/>
                        <a:buFont typeface="Avenir"/>
                        <a:buNone/>
                      </a:pPr>
                      <a:r>
                        <a:rPr b="0" i="0" lang="de-DE" sz="2400" u="none" cap="none" strike="noStrike">
                          <a:solidFill>
                            <a:srgbClr val="000000"/>
                          </a:solidFill>
                          <a:latin typeface="Avenir"/>
                          <a:ea typeface="Avenir"/>
                          <a:cs typeface="Avenir"/>
                          <a:sym typeface="Avenir"/>
                        </a:rPr>
                        <a:t>Marlen Zschau-Schaffrath, ORR’in</a:t>
                      </a:r>
                      <a:endParaRPr b="0" i="0" sz="2400" u="none" cap="none" strike="noStrike">
                        <a:solidFill>
                          <a:srgbClr val="000000"/>
                        </a:solidFill>
                        <a:latin typeface="Avenir"/>
                        <a:ea typeface="Avenir"/>
                        <a:cs typeface="Avenir"/>
                        <a:sym typeface="Aveni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venir"/>
                        <a:buNone/>
                      </a:pPr>
                      <a:r>
                        <a:rPr b="0" lang="de-DE" sz="2400" u="none" cap="none" strike="noStrike">
                          <a:solidFill>
                            <a:srgbClr val="000000"/>
                          </a:solidFill>
                        </a:rPr>
                        <a:t>Annett Krahl</a:t>
                      </a:r>
                      <a:endParaRPr b="0" i="0" sz="2400" u="none" cap="none" strike="noStrike">
                        <a:solidFill>
                          <a:srgbClr val="000000"/>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venir"/>
                        <a:buNone/>
                      </a:pPr>
                      <a:r>
                        <a:rPr b="0" lang="de-DE" sz="2400" u="none" cap="none" strike="noStrike">
                          <a:solidFill>
                            <a:srgbClr val="000000"/>
                          </a:solidFill>
                        </a:rPr>
                        <a:t>Suzanne Bichet</a:t>
                      </a:r>
                      <a:br>
                        <a:rPr b="0" lang="de-DE" sz="2400" u="none" cap="none" strike="noStrike">
                          <a:solidFill>
                            <a:srgbClr val="000000"/>
                          </a:solidFill>
                        </a:rPr>
                      </a:br>
                      <a:r>
                        <a:rPr b="0" lang="de-DE" sz="2400" u="none" cap="none" strike="noStrike">
                          <a:solidFill>
                            <a:srgbClr val="000000"/>
                          </a:solidFill>
                        </a:rPr>
                        <a:t>Dr. Katharina Pfeiffer</a:t>
                      </a:r>
                      <a:endParaRPr b="0" i="0" sz="2400" u="none" cap="none" strike="noStrike">
                        <a:solidFill>
                          <a:srgbClr val="000000"/>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78750">
                <a:tc>
                  <a:txBody>
                    <a:bodyPr/>
                    <a:lstStyle/>
                    <a:p>
                      <a:pPr indent="0" lvl="0" marL="0" marR="0" rtl="0" algn="l">
                        <a:lnSpc>
                          <a:spcPct val="100000"/>
                        </a:lnSpc>
                        <a:spcBef>
                          <a:spcPts val="0"/>
                        </a:spcBef>
                        <a:spcAft>
                          <a:spcPts val="0"/>
                        </a:spcAft>
                        <a:buClr>
                          <a:schemeClr val="dk1"/>
                        </a:buClr>
                        <a:buSzPts val="2400"/>
                        <a:buFont typeface="Avenir"/>
                        <a:buNone/>
                      </a:pPr>
                      <a:r>
                        <a:t/>
                      </a:r>
                      <a:endParaRPr b="0" i="0" sz="2400" u="none" cap="none" strike="noStrike">
                        <a:solidFill>
                          <a:srgbClr val="000000"/>
                        </a:solidFill>
                        <a:latin typeface="Calibri"/>
                        <a:ea typeface="Calibri"/>
                        <a:cs typeface="Calibri"/>
                        <a:sym typeface="Calibri"/>
                      </a:endParaRPr>
                    </a:p>
                  </a:txBody>
                  <a:tcPr marT="45725" marB="45725" marR="91450" marL="9145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venir"/>
                        <a:buNone/>
                      </a:pPr>
                      <a:r>
                        <a:rPr b="0" lang="de-DE" sz="2400" u="none" cap="none" strike="noStrike">
                          <a:solidFill>
                            <a:srgbClr val="000000"/>
                          </a:solidFill>
                        </a:rPr>
                        <a:t>089 – 6004 – 2200 </a:t>
                      </a:r>
                      <a:endParaRPr/>
                    </a:p>
                    <a:p>
                      <a:pPr indent="0" lvl="0" marL="0" marR="0" rtl="0" algn="l">
                        <a:lnSpc>
                          <a:spcPct val="100000"/>
                        </a:lnSpc>
                        <a:spcBef>
                          <a:spcPts val="0"/>
                        </a:spcBef>
                        <a:spcAft>
                          <a:spcPts val="0"/>
                        </a:spcAft>
                        <a:buClr>
                          <a:srgbClr val="000000"/>
                        </a:buClr>
                        <a:buSzPts val="2400"/>
                        <a:buFont typeface="Avenir"/>
                        <a:buNone/>
                      </a:pPr>
                      <a:r>
                        <a:rPr b="0" lang="de-DE" sz="2400" u="none" cap="none" strike="noStrike">
                          <a:solidFill>
                            <a:srgbClr val="000000"/>
                          </a:solidFill>
                        </a:rPr>
                        <a:t>089 – 6004 – 2336</a:t>
                      </a:r>
                      <a:endParaRPr b="0" i="0" sz="2400" u="none" cap="none" strike="noStrike">
                        <a:solidFill>
                          <a:srgbClr val="000000"/>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venir"/>
                        <a:buNone/>
                      </a:pPr>
                      <a:r>
                        <a:rPr b="0" lang="de-DE" sz="2400" u="none" cap="none" strike="noStrike">
                          <a:solidFill>
                            <a:srgbClr val="000000"/>
                          </a:solidFill>
                        </a:rPr>
                        <a:t>089 – 6004 – 2204</a:t>
                      </a:r>
                      <a:endParaRPr b="0" sz="2400" u="none" cap="none" strike="noStrike">
                        <a:solidFill>
                          <a:srgbClr val="000000"/>
                        </a:solidFill>
                      </a:endParaRPr>
                    </a:p>
                    <a:p>
                      <a:pPr indent="0" lvl="0" marL="0" marR="0" rtl="0" algn="l">
                        <a:lnSpc>
                          <a:spcPct val="100000"/>
                        </a:lnSpc>
                        <a:spcBef>
                          <a:spcPts val="0"/>
                        </a:spcBef>
                        <a:spcAft>
                          <a:spcPts val="0"/>
                        </a:spcAft>
                        <a:buClr>
                          <a:schemeClr val="dk1"/>
                        </a:buClr>
                        <a:buSzPts val="2400"/>
                        <a:buFont typeface="Avenir"/>
                        <a:buNone/>
                      </a:pPr>
                      <a:r>
                        <a:t/>
                      </a:r>
                      <a:endParaRPr b="0" i="0" sz="2400" u="none" cap="none" strike="noStrike">
                        <a:solidFill>
                          <a:srgbClr val="000000"/>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venir"/>
                        <a:buNone/>
                      </a:pPr>
                      <a:r>
                        <a:rPr b="0" lang="de-DE" sz="2400" u="none" cap="none" strike="noStrike">
                          <a:solidFill>
                            <a:srgbClr val="000000"/>
                          </a:solidFill>
                        </a:rPr>
                        <a:t>089 – 6004 – 2040</a:t>
                      </a:r>
                      <a:endParaRPr b="0" i="0" sz="2400" u="none" cap="none" strike="noStrike">
                        <a:solidFill>
                          <a:srgbClr val="000000"/>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78750">
                <a:tc>
                  <a:txBody>
                    <a:bodyPr/>
                    <a:lstStyle/>
                    <a:p>
                      <a:pPr indent="0" lvl="0" marL="0" marR="0" rtl="0" algn="l">
                        <a:lnSpc>
                          <a:spcPct val="100000"/>
                        </a:lnSpc>
                        <a:spcBef>
                          <a:spcPts val="0"/>
                        </a:spcBef>
                        <a:spcAft>
                          <a:spcPts val="0"/>
                        </a:spcAft>
                        <a:buClr>
                          <a:schemeClr val="dk1"/>
                        </a:buClr>
                        <a:buSzPts val="2400"/>
                        <a:buFont typeface="Avenir"/>
                        <a:buNone/>
                      </a:pPr>
                      <a:r>
                        <a:t/>
                      </a:r>
                      <a:endParaRPr b="0" i="0" sz="2400" u="none" cap="none" strike="noStrike">
                        <a:solidFill>
                          <a:srgbClr val="000000"/>
                        </a:solidFill>
                        <a:latin typeface="Calibri"/>
                        <a:ea typeface="Calibri"/>
                        <a:cs typeface="Calibri"/>
                        <a:sym typeface="Calibri"/>
                      </a:endParaRPr>
                    </a:p>
                  </a:txBody>
                  <a:tcPr marT="45725" marB="45725" marR="91450" marL="9145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tcPr>
                </a:tc>
                <a:tc gridSpan="2">
                  <a:txBody>
                    <a:bodyPr/>
                    <a:lstStyle/>
                    <a:p>
                      <a:pPr indent="0" lvl="0" marL="0" marR="0" rtl="0" algn="ctr">
                        <a:lnSpc>
                          <a:spcPct val="100000"/>
                        </a:lnSpc>
                        <a:spcBef>
                          <a:spcPts val="0"/>
                        </a:spcBef>
                        <a:spcAft>
                          <a:spcPts val="0"/>
                        </a:spcAft>
                        <a:buClr>
                          <a:srgbClr val="000000"/>
                        </a:buClr>
                        <a:buSzPts val="2400"/>
                        <a:buFont typeface="Avenir"/>
                        <a:buNone/>
                      </a:pPr>
                      <a:r>
                        <a:rPr b="0" lang="de-DE" sz="2400" u="none" cap="none" strike="noStrike">
                          <a:solidFill>
                            <a:srgbClr val="000000"/>
                          </a:solidFill>
                        </a:rPr>
                        <a:t>sprachenzentrum@unibw.de</a:t>
                      </a:r>
                      <a:endParaRPr b="0" i="0" sz="2400" u="none" cap="none" strike="noStrike">
                        <a:solidFill>
                          <a:srgbClr val="000000"/>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tcPr>
                </a:tc>
                <a:tc hMerge="1"/>
                <a:tc>
                  <a:txBody>
                    <a:bodyPr/>
                    <a:lstStyle/>
                    <a:p>
                      <a:pPr indent="0" lvl="0" marL="0" marR="0" rtl="0" algn="ctr">
                        <a:lnSpc>
                          <a:spcPct val="100000"/>
                        </a:lnSpc>
                        <a:spcBef>
                          <a:spcPts val="0"/>
                        </a:spcBef>
                        <a:spcAft>
                          <a:spcPts val="0"/>
                        </a:spcAft>
                        <a:buClr>
                          <a:srgbClr val="000000"/>
                        </a:buClr>
                        <a:buSzPts val="2400"/>
                        <a:buFont typeface="Avenir"/>
                        <a:buNone/>
                      </a:pPr>
                      <a:r>
                        <a:rPr b="0" lang="de-DE" sz="2400" u="none" cap="none" strike="noStrike">
                          <a:solidFill>
                            <a:srgbClr val="000000"/>
                          </a:solidFill>
                        </a:rPr>
                        <a:t>sprachweiterbildung@</a:t>
                      </a:r>
                      <a:br>
                        <a:rPr b="0" lang="de-DE" sz="2400" u="none" cap="none" strike="noStrike">
                          <a:solidFill>
                            <a:srgbClr val="000000"/>
                          </a:solidFill>
                        </a:rPr>
                      </a:br>
                      <a:r>
                        <a:rPr b="0" lang="de-DE" sz="2400" u="none" cap="none" strike="noStrike">
                          <a:solidFill>
                            <a:srgbClr val="000000"/>
                          </a:solidFill>
                        </a:rPr>
                        <a:t>unibw.de </a:t>
                      </a:r>
                      <a:endParaRPr b="0" i="0" sz="2400" u="none" cap="none" strike="noStrike">
                        <a:solidFill>
                          <a:srgbClr val="000000"/>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tcPr>
                </a:tc>
              </a:tr>
            </a:tbl>
          </a:graphicData>
        </a:graphic>
      </p:graphicFrame>
      <p:sp>
        <p:nvSpPr>
          <p:cNvPr id="622" name="Google Shape;622;p24"/>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de-DE"/>
              <a:t>‹#›</a:t>
            </a:fld>
            <a:endParaRPr/>
          </a:p>
        </p:txBody>
      </p:sp>
      <p:sp>
        <p:nvSpPr>
          <p:cNvPr id="623" name="Google Shape;623;p24"/>
          <p:cNvSpPr txBox="1"/>
          <p:nvPr/>
        </p:nvSpPr>
        <p:spPr>
          <a:xfrm>
            <a:off x="3223400" y="630212"/>
            <a:ext cx="4130593" cy="68038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lang="de-DE" sz="2800">
                <a:solidFill>
                  <a:schemeClr val="dk1"/>
                </a:solidFill>
                <a:latin typeface="Avenir"/>
                <a:ea typeface="Avenir"/>
                <a:cs typeface="Avenir"/>
                <a:sym typeface="Avenir"/>
              </a:rPr>
              <a:t>Mo - Fr:  09:00 - 13:00</a:t>
            </a:r>
            <a:endParaRPr/>
          </a:p>
        </p:txBody>
      </p:sp>
      <p:sp>
        <p:nvSpPr>
          <p:cNvPr id="624" name="Google Shape;624;p24"/>
          <p:cNvSpPr txBox="1"/>
          <p:nvPr/>
        </p:nvSpPr>
        <p:spPr>
          <a:xfrm>
            <a:off x="2865796" y="5986682"/>
            <a:ext cx="5472389" cy="648072"/>
          </a:xfrm>
          <a:prstGeom prst="rect">
            <a:avLst/>
          </a:prstGeom>
          <a:gradFill>
            <a:gsLst>
              <a:gs pos="0">
                <a:srgbClr val="A0B36A"/>
              </a:gs>
              <a:gs pos="50000">
                <a:srgbClr val="97AF4E"/>
              </a:gs>
              <a:gs pos="100000">
                <a:srgbClr val="869E42"/>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de-DE" sz="2000" u="sng">
                <a:solidFill>
                  <a:schemeClr val="lt1"/>
                </a:solidFill>
                <a:latin typeface="Arial"/>
                <a:ea typeface="Arial"/>
                <a:cs typeface="Arial"/>
                <a:sym typeface="Arial"/>
                <a:hlinkClick r:id="rId3">
                  <a:extLst>
                    <a:ext uri="{A12FA001-AC4F-418D-AE19-62706E023703}">
                      <ahyp:hlinkClr val="tx"/>
                    </a:ext>
                  </a:extLst>
                </a:hlinkClick>
              </a:rPr>
              <a:t>https://www.unibw.de/sprachenzentrum</a:t>
            </a:r>
            <a:endParaRPr b="1" sz="2000">
              <a:solidFill>
                <a:schemeClr val="lt1"/>
              </a:solidFill>
              <a:latin typeface="Arial"/>
              <a:ea typeface="Arial"/>
              <a:cs typeface="Arial"/>
              <a:sym typeface="Arial"/>
            </a:endParaRPr>
          </a:p>
        </p:txBody>
      </p:sp>
      <p:pic>
        <p:nvPicPr>
          <p:cNvPr descr="Ein Bild, das Text, Schrift, Logo, Grafiken enthält.&#10;&#10;Automatisch generierte Beschreibung" id="625" name="Google Shape;625;p24"/>
          <p:cNvPicPr preferRelativeResize="0"/>
          <p:nvPr/>
        </p:nvPicPr>
        <p:blipFill rotWithShape="1">
          <a:blip r:embed="rId4">
            <a:alphaModFix/>
          </a:blip>
          <a:srcRect b="1" l="2523" r="0" t="0"/>
          <a:stretch/>
        </p:blipFill>
        <p:spPr>
          <a:xfrm>
            <a:off x="7646511" y="-11000"/>
            <a:ext cx="4545489" cy="1212040"/>
          </a:xfrm>
          <a:custGeom>
            <a:rect b="b" l="l" r="r" t="t"/>
            <a:pathLst>
              <a:path extrusionOk="0" h="3383384" w="12214825">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a:noFill/>
          <a:ln>
            <a:noFill/>
          </a:ln>
        </p:spPr>
      </p:pic>
      <p:pic>
        <p:nvPicPr>
          <p:cNvPr descr="Internet mit einfarbiger Füllung" id="626" name="Google Shape;626;p24"/>
          <p:cNvPicPr preferRelativeResize="0"/>
          <p:nvPr/>
        </p:nvPicPr>
        <p:blipFill rotWithShape="1">
          <a:blip r:embed="rId5">
            <a:alphaModFix/>
          </a:blip>
          <a:srcRect b="0" l="0" r="0" t="0"/>
          <a:stretch/>
        </p:blipFill>
        <p:spPr>
          <a:xfrm>
            <a:off x="1886827" y="5880150"/>
            <a:ext cx="914400" cy="914400"/>
          </a:xfrm>
          <a:prstGeom prst="rect">
            <a:avLst/>
          </a:prstGeom>
          <a:noFill/>
          <a:ln>
            <a:noFill/>
          </a:ln>
        </p:spPr>
      </p:pic>
      <p:pic>
        <p:nvPicPr>
          <p:cNvPr descr="Mitarbeitendenausweis mit einfarbiger Füllung" id="627" name="Google Shape;627;p24"/>
          <p:cNvPicPr preferRelativeResize="0"/>
          <p:nvPr/>
        </p:nvPicPr>
        <p:blipFill rotWithShape="1">
          <a:blip r:embed="rId6">
            <a:alphaModFix/>
          </a:blip>
          <a:srcRect b="0" l="0" r="0" t="0"/>
          <a:stretch/>
        </p:blipFill>
        <p:spPr>
          <a:xfrm>
            <a:off x="813554" y="2602372"/>
            <a:ext cx="826628" cy="826628"/>
          </a:xfrm>
          <a:prstGeom prst="rect">
            <a:avLst/>
          </a:prstGeom>
          <a:noFill/>
          <a:ln>
            <a:noFill/>
          </a:ln>
        </p:spPr>
      </p:pic>
      <p:pic>
        <p:nvPicPr>
          <p:cNvPr descr="E-Mail mit einfarbiger Füllung" id="628" name="Google Shape;628;p24"/>
          <p:cNvPicPr preferRelativeResize="0"/>
          <p:nvPr/>
        </p:nvPicPr>
        <p:blipFill rotWithShape="1">
          <a:blip r:embed="rId7">
            <a:alphaModFix/>
          </a:blip>
          <a:srcRect b="0" l="0" r="0" t="0"/>
          <a:stretch/>
        </p:blipFill>
        <p:spPr>
          <a:xfrm>
            <a:off x="926978" y="4960525"/>
            <a:ext cx="644648" cy="644648"/>
          </a:xfrm>
          <a:prstGeom prst="rect">
            <a:avLst/>
          </a:prstGeom>
          <a:noFill/>
          <a:ln>
            <a:noFill/>
          </a:ln>
        </p:spPr>
      </p:pic>
      <p:pic>
        <p:nvPicPr>
          <p:cNvPr descr="Freisprechanlage mit einfarbiger Füllung" id="629" name="Google Shape;629;p24"/>
          <p:cNvPicPr preferRelativeResize="0"/>
          <p:nvPr/>
        </p:nvPicPr>
        <p:blipFill rotWithShape="1">
          <a:blip r:embed="rId8">
            <a:alphaModFix/>
          </a:blip>
          <a:srcRect b="0" l="0" r="0" t="0"/>
          <a:stretch/>
        </p:blipFill>
        <p:spPr>
          <a:xfrm>
            <a:off x="813554" y="3927039"/>
            <a:ext cx="826628" cy="826628"/>
          </a:xfrm>
          <a:prstGeom prst="rect">
            <a:avLst/>
          </a:prstGeom>
          <a:noFill/>
          <a:ln>
            <a:noFill/>
          </a:ln>
        </p:spPr>
      </p:pic>
    </p:spTree>
  </p:cSld>
  <p:clrMapOvr>
    <a:masterClrMapping/>
  </p:clrMapOvr>
  <p:transition advTm="31704" spd="slow">
    <p:wipe dir="l"/>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25"/>
          <p:cNvSpPr txBox="1"/>
          <p:nvPr>
            <p:ph type="title"/>
          </p:nvPr>
        </p:nvSpPr>
        <p:spPr>
          <a:xfrm>
            <a:off x="457200" y="365125"/>
            <a:ext cx="1072293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Arial"/>
              <a:buNone/>
            </a:pPr>
            <a:r>
              <a:rPr lang="de-DE"/>
              <a:t>E-Mail Signatur</a:t>
            </a:r>
            <a:endParaRPr/>
          </a:p>
        </p:txBody>
      </p:sp>
      <p:sp>
        <p:nvSpPr>
          <p:cNvPr id="635" name="Google Shape;635;p25"/>
          <p:cNvSpPr txBox="1"/>
          <p:nvPr>
            <p:ph idx="1" type="body"/>
          </p:nvPr>
        </p:nvSpPr>
        <p:spPr>
          <a:xfrm>
            <a:off x="457200" y="1825625"/>
            <a:ext cx="10722932"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100"/>
              <a:buFont typeface="Arial"/>
              <a:buChar char="•"/>
            </a:pPr>
            <a:r>
              <a:rPr lang="de-DE"/>
              <a:t>Name, Vorname</a:t>
            </a:r>
            <a:endParaRPr/>
          </a:p>
          <a:p>
            <a:pPr indent="-228600" lvl="0" marL="228600" rtl="0" algn="l">
              <a:lnSpc>
                <a:spcPct val="110000"/>
              </a:lnSpc>
              <a:spcBef>
                <a:spcPts val="1000"/>
              </a:spcBef>
              <a:spcAft>
                <a:spcPts val="0"/>
              </a:spcAft>
              <a:buSzPts val="2100"/>
              <a:buFont typeface="Arial"/>
              <a:buChar char="•"/>
            </a:pPr>
            <a:r>
              <a:rPr lang="de-DE"/>
              <a:t>Studiengang, Studienjahr</a:t>
            </a:r>
            <a:endParaRPr/>
          </a:p>
          <a:p>
            <a:pPr indent="-228600" lvl="0" marL="228600" rtl="0" algn="l">
              <a:lnSpc>
                <a:spcPct val="110000"/>
              </a:lnSpc>
              <a:spcBef>
                <a:spcPts val="1000"/>
              </a:spcBef>
              <a:spcAft>
                <a:spcPts val="0"/>
              </a:spcAft>
              <a:buSzPts val="2100"/>
              <a:buFont typeface="Arial"/>
              <a:buChar char="•"/>
            </a:pPr>
            <a:r>
              <a:rPr lang="de-DE"/>
              <a:t>Erreichbarkeit</a:t>
            </a:r>
            <a:endParaRPr/>
          </a:p>
        </p:txBody>
      </p:sp>
      <p:sp>
        <p:nvSpPr>
          <p:cNvPr id="636" name="Google Shape;636;p25"/>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de-DE"/>
              <a:t>‹#›</a:t>
            </a:fld>
            <a:endParaRPr/>
          </a:p>
        </p:txBody>
      </p:sp>
      <p:pic>
        <p:nvPicPr>
          <p:cNvPr descr="E-Mail mit einfarbiger Füllung" id="637" name="Google Shape;637;p25"/>
          <p:cNvPicPr preferRelativeResize="0"/>
          <p:nvPr/>
        </p:nvPicPr>
        <p:blipFill rotWithShape="1">
          <a:blip r:embed="rId3">
            <a:alphaModFix/>
          </a:blip>
          <a:srcRect b="0" l="0" r="0" t="0"/>
          <a:stretch/>
        </p:blipFill>
        <p:spPr>
          <a:xfrm>
            <a:off x="4743450" y="390526"/>
            <a:ext cx="914400" cy="914400"/>
          </a:xfrm>
          <a:prstGeom prst="rect">
            <a:avLst/>
          </a:prstGeom>
          <a:noFill/>
          <a:ln>
            <a:noFill/>
          </a:ln>
        </p:spPr>
      </p:pic>
    </p:spTree>
  </p:cSld>
  <p:clrMapOvr>
    <a:masterClrMapping/>
  </p:clrMapOvr>
  <p:transition advTm="31704" spd="slow">
    <p:wipe dir="l"/>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26"/>
          <p:cNvSpPr txBox="1"/>
          <p:nvPr>
            <p:ph idx="11" type="ftr"/>
          </p:nvPr>
        </p:nvSpPr>
        <p:spPr>
          <a:xfrm>
            <a:off x="4200861" y="6319838"/>
            <a:ext cx="398278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de-DE"/>
              <a:t>EINSCHLEUSUNGSVORTRAG JAHRGANG 2023 AERO</a:t>
            </a:r>
            <a:endParaRPr/>
          </a:p>
        </p:txBody>
      </p:sp>
      <p:sp>
        <p:nvSpPr>
          <p:cNvPr id="643" name="Google Shape;643;p26"/>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de-DE"/>
              <a:t>‹#›</a:t>
            </a:fld>
            <a:endParaRPr/>
          </a:p>
        </p:txBody>
      </p:sp>
      <p:pic>
        <p:nvPicPr>
          <p:cNvPr id="644" name="Google Shape;644;p26"/>
          <p:cNvPicPr preferRelativeResize="0"/>
          <p:nvPr/>
        </p:nvPicPr>
        <p:blipFill rotWithShape="1">
          <a:blip r:embed="rId3">
            <a:alphaModFix/>
          </a:blip>
          <a:srcRect b="0" l="0" r="0" t="0"/>
          <a:stretch/>
        </p:blipFill>
        <p:spPr>
          <a:xfrm>
            <a:off x="952500" y="0"/>
            <a:ext cx="10287000" cy="6858000"/>
          </a:xfrm>
          <a:prstGeom prst="rect">
            <a:avLst/>
          </a:prstGeom>
          <a:noFill/>
          <a:ln>
            <a:noFill/>
          </a:ln>
        </p:spPr>
      </p:pic>
    </p:spTree>
  </p:cSld>
  <p:clrMapOvr>
    <a:masterClrMapping/>
  </p:clrMapOvr>
  <p:transition advTm="31704" spd="slow">
    <p:wipe dir="l"/>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27"/>
          <p:cNvSpPr txBox="1"/>
          <p:nvPr>
            <p:ph type="title"/>
          </p:nvPr>
        </p:nvSpPr>
        <p:spPr>
          <a:xfrm>
            <a:off x="467874" y="2384425"/>
            <a:ext cx="10722932"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50000"/>
              </a:lnSpc>
              <a:spcBef>
                <a:spcPts val="0"/>
              </a:spcBef>
              <a:spcAft>
                <a:spcPts val="0"/>
              </a:spcAft>
              <a:buClr>
                <a:srgbClr val="FFFFFF"/>
              </a:buClr>
              <a:buSzPct val="100000"/>
              <a:buFont typeface="Arial"/>
              <a:buNone/>
            </a:pPr>
            <a:r>
              <a:rPr b="1" lang="de-DE"/>
              <a:t>Alles Gute und einen </a:t>
            </a:r>
            <a:br>
              <a:rPr b="1" lang="de-DE"/>
            </a:br>
            <a:r>
              <a:rPr b="1" lang="de-DE"/>
              <a:t>erfolgreichen Einstieg</a:t>
            </a:r>
            <a:br>
              <a:rPr b="1" lang="de-DE"/>
            </a:br>
            <a:r>
              <a:rPr b="1" lang="de-DE"/>
              <a:t>in Ihr Studium und Ihre </a:t>
            </a:r>
            <a:br>
              <a:rPr b="1" lang="de-DE"/>
            </a:br>
            <a:r>
              <a:rPr b="1" lang="de-DE"/>
              <a:t>Sprachenausbildung!</a:t>
            </a:r>
            <a:endParaRPr/>
          </a:p>
        </p:txBody>
      </p:sp>
      <p:pic>
        <p:nvPicPr>
          <p:cNvPr id="650" name="Google Shape;650;p27"/>
          <p:cNvPicPr preferRelativeResize="0"/>
          <p:nvPr>
            <p:ph idx="1" type="body"/>
          </p:nvPr>
        </p:nvPicPr>
        <p:blipFill rotWithShape="1">
          <a:blip r:embed="rId3">
            <a:alphaModFix/>
          </a:blip>
          <a:srcRect b="0" l="0" r="0" t="0"/>
          <a:stretch/>
        </p:blipFill>
        <p:spPr>
          <a:xfrm>
            <a:off x="6511533" y="315147"/>
            <a:ext cx="4780335" cy="6374578"/>
          </a:xfrm>
          <a:prstGeom prst="rect">
            <a:avLst/>
          </a:prstGeom>
          <a:noFill/>
          <a:ln>
            <a:noFill/>
          </a:ln>
        </p:spPr>
      </p:pic>
      <p:sp>
        <p:nvSpPr>
          <p:cNvPr id="651" name="Google Shape;651;p27"/>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transition advTm="31704" spd="slow">
    <p:wipe dir="l"/>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46" name="Google Shape;246;p3"/>
          <p:cNvSpPr/>
          <p:nvPr/>
        </p:nvSpPr>
        <p:spPr>
          <a:xfrm>
            <a:off x="0" y="0"/>
            <a:ext cx="12188952"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grpSp>
        <p:nvGrpSpPr>
          <p:cNvPr id="247" name="Google Shape;247;p3"/>
          <p:cNvGrpSpPr/>
          <p:nvPr/>
        </p:nvGrpSpPr>
        <p:grpSpPr>
          <a:xfrm>
            <a:off x="0" y="0"/>
            <a:ext cx="12214827" cy="6858000"/>
            <a:chOff x="-6214" y="-1"/>
            <a:chExt cx="12214827" cy="6858000"/>
          </a:xfrm>
        </p:grpSpPr>
        <p:cxnSp>
          <p:nvCxnSpPr>
            <p:cNvPr id="248" name="Google Shape;248;p3"/>
            <p:cNvCxnSpPr/>
            <p:nvPr/>
          </p:nvCxnSpPr>
          <p:spPr>
            <a:xfrm>
              <a:off x="-6214" y="6686283"/>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49" name="Google Shape;249;p3"/>
            <p:cNvCxnSpPr/>
            <p:nvPr/>
          </p:nvCxnSpPr>
          <p:spPr>
            <a:xfrm>
              <a:off x="0"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50" name="Google Shape;250;p3"/>
            <p:cNvCxnSpPr/>
            <p:nvPr/>
          </p:nvCxnSpPr>
          <p:spPr>
            <a:xfrm>
              <a:off x="11993258"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51" name="Google Shape;251;p3"/>
            <p:cNvCxnSpPr/>
            <p:nvPr/>
          </p:nvCxnSpPr>
          <p:spPr>
            <a:xfrm>
              <a:off x="192528"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52" name="Google Shape;252;p3"/>
            <p:cNvCxnSpPr/>
            <p:nvPr/>
          </p:nvCxnSpPr>
          <p:spPr>
            <a:xfrm>
              <a:off x="1191966"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53" name="Google Shape;253;p3"/>
            <p:cNvCxnSpPr/>
            <p:nvPr/>
          </p:nvCxnSpPr>
          <p:spPr>
            <a:xfrm>
              <a:off x="2191404"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54" name="Google Shape;254;p3"/>
            <p:cNvCxnSpPr/>
            <p:nvPr/>
          </p:nvCxnSpPr>
          <p:spPr>
            <a:xfrm>
              <a:off x="3190842"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55" name="Google Shape;255;p3"/>
            <p:cNvCxnSpPr/>
            <p:nvPr/>
          </p:nvCxnSpPr>
          <p:spPr>
            <a:xfrm>
              <a:off x="4190280"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56" name="Google Shape;256;p3"/>
            <p:cNvCxnSpPr/>
            <p:nvPr/>
          </p:nvCxnSpPr>
          <p:spPr>
            <a:xfrm>
              <a:off x="5189718"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57" name="Google Shape;257;p3"/>
            <p:cNvCxnSpPr/>
            <p:nvPr/>
          </p:nvCxnSpPr>
          <p:spPr>
            <a:xfrm>
              <a:off x="6189156"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58" name="Google Shape;258;p3"/>
            <p:cNvCxnSpPr/>
            <p:nvPr/>
          </p:nvCxnSpPr>
          <p:spPr>
            <a:xfrm>
              <a:off x="7188594"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59" name="Google Shape;259;p3"/>
            <p:cNvCxnSpPr/>
            <p:nvPr/>
          </p:nvCxnSpPr>
          <p:spPr>
            <a:xfrm>
              <a:off x="8188032"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60" name="Google Shape;260;p3"/>
            <p:cNvCxnSpPr/>
            <p:nvPr/>
          </p:nvCxnSpPr>
          <p:spPr>
            <a:xfrm>
              <a:off x="9187470"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61" name="Google Shape;261;p3"/>
            <p:cNvCxnSpPr/>
            <p:nvPr/>
          </p:nvCxnSpPr>
          <p:spPr>
            <a:xfrm>
              <a:off x="10186908"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62" name="Google Shape;262;p3"/>
            <p:cNvCxnSpPr/>
            <p:nvPr/>
          </p:nvCxnSpPr>
          <p:spPr>
            <a:xfrm>
              <a:off x="11186346"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63" name="Google Shape;263;p3"/>
            <p:cNvCxnSpPr/>
            <p:nvPr/>
          </p:nvCxnSpPr>
          <p:spPr>
            <a:xfrm>
              <a:off x="12185786"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64" name="Google Shape;264;p3"/>
            <p:cNvCxnSpPr/>
            <p:nvPr/>
          </p:nvCxnSpPr>
          <p:spPr>
            <a:xfrm>
              <a:off x="0" y="17171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65" name="Google Shape;265;p3"/>
            <p:cNvCxnSpPr/>
            <p:nvPr/>
          </p:nvCxnSpPr>
          <p:spPr>
            <a:xfrm>
              <a:off x="0" y="72890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66" name="Google Shape;266;p3"/>
            <p:cNvCxnSpPr/>
            <p:nvPr/>
          </p:nvCxnSpPr>
          <p:spPr>
            <a:xfrm>
              <a:off x="0" y="128609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67" name="Google Shape;267;p3"/>
            <p:cNvCxnSpPr/>
            <p:nvPr/>
          </p:nvCxnSpPr>
          <p:spPr>
            <a:xfrm>
              <a:off x="0" y="184328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68" name="Google Shape;268;p3"/>
            <p:cNvCxnSpPr/>
            <p:nvPr/>
          </p:nvCxnSpPr>
          <p:spPr>
            <a:xfrm>
              <a:off x="0" y="240047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69" name="Google Shape;269;p3"/>
            <p:cNvCxnSpPr/>
            <p:nvPr/>
          </p:nvCxnSpPr>
          <p:spPr>
            <a:xfrm>
              <a:off x="0" y="295766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70" name="Google Shape;270;p3"/>
            <p:cNvCxnSpPr/>
            <p:nvPr/>
          </p:nvCxnSpPr>
          <p:spPr>
            <a:xfrm>
              <a:off x="0" y="351485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71" name="Google Shape;271;p3"/>
            <p:cNvCxnSpPr/>
            <p:nvPr/>
          </p:nvCxnSpPr>
          <p:spPr>
            <a:xfrm>
              <a:off x="0" y="407204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72" name="Google Shape;272;p3"/>
            <p:cNvCxnSpPr/>
            <p:nvPr/>
          </p:nvCxnSpPr>
          <p:spPr>
            <a:xfrm>
              <a:off x="0" y="462923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73" name="Google Shape;273;p3"/>
            <p:cNvCxnSpPr/>
            <p:nvPr/>
          </p:nvCxnSpPr>
          <p:spPr>
            <a:xfrm>
              <a:off x="0" y="518642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74" name="Google Shape;274;p3"/>
            <p:cNvCxnSpPr/>
            <p:nvPr/>
          </p:nvCxnSpPr>
          <p:spPr>
            <a:xfrm>
              <a:off x="0" y="574361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75" name="Google Shape;275;p3"/>
            <p:cNvCxnSpPr/>
            <p:nvPr/>
          </p:nvCxnSpPr>
          <p:spPr>
            <a:xfrm>
              <a:off x="0" y="6857999"/>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76" name="Google Shape;276;p3"/>
            <p:cNvCxnSpPr/>
            <p:nvPr/>
          </p:nvCxnSpPr>
          <p:spPr>
            <a:xfrm>
              <a:off x="16613" y="6248400"/>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grpSp>
      <p:sp>
        <p:nvSpPr>
          <p:cNvPr id="277" name="Google Shape;277;p3"/>
          <p:cNvSpPr txBox="1"/>
          <p:nvPr>
            <p:ph type="title"/>
          </p:nvPr>
        </p:nvSpPr>
        <p:spPr>
          <a:xfrm>
            <a:off x="374658" y="530931"/>
            <a:ext cx="4085883" cy="719448"/>
          </a:xfrm>
          <a:prstGeom prst="rect">
            <a:avLst/>
          </a:prstGeom>
          <a:gradFill>
            <a:gsLst>
              <a:gs pos="0">
                <a:srgbClr val="A0B36A"/>
              </a:gs>
              <a:gs pos="50000">
                <a:srgbClr val="97AF4E"/>
              </a:gs>
              <a:gs pos="100000">
                <a:srgbClr val="869E42"/>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4400"/>
              <a:buFont typeface="Arial"/>
              <a:buNone/>
            </a:pPr>
            <a:r>
              <a:rPr lang="de-DE">
                <a:solidFill>
                  <a:srgbClr val="FFFFFF"/>
                </a:solidFill>
                <a:latin typeface="Avenir"/>
                <a:ea typeface="Avenir"/>
                <a:cs typeface="Avenir"/>
                <a:sym typeface="Avenir"/>
              </a:rPr>
              <a:t>Agenda</a:t>
            </a:r>
            <a:r>
              <a:rPr b="1" lang="de-DE">
                <a:solidFill>
                  <a:srgbClr val="FFFFFF"/>
                </a:solidFill>
                <a:latin typeface="Avenir"/>
                <a:ea typeface="Avenir"/>
                <a:cs typeface="Avenir"/>
                <a:sym typeface="Avenir"/>
              </a:rPr>
              <a:t> </a:t>
            </a:r>
            <a:endParaRPr/>
          </a:p>
        </p:txBody>
      </p:sp>
      <p:pic>
        <p:nvPicPr>
          <p:cNvPr descr="Ein Bild, das Text, Schrift, Logo, Grafiken enthält.&#10;&#10;Automatisch generierte Beschreibung" id="278" name="Google Shape;278;p3"/>
          <p:cNvPicPr preferRelativeResize="0"/>
          <p:nvPr/>
        </p:nvPicPr>
        <p:blipFill rotWithShape="1">
          <a:blip r:embed="rId3">
            <a:alphaModFix/>
          </a:blip>
          <a:srcRect b="1" l="2523" r="0" t="0"/>
          <a:stretch/>
        </p:blipFill>
        <p:spPr>
          <a:xfrm>
            <a:off x="6614993" y="-11001"/>
            <a:ext cx="5577007" cy="1487091"/>
          </a:xfrm>
          <a:custGeom>
            <a:rect b="b" l="l" r="r" t="t"/>
            <a:pathLst>
              <a:path extrusionOk="0" h="3383384" w="12214825">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a:noFill/>
          <a:ln>
            <a:noFill/>
          </a:ln>
        </p:spPr>
      </p:pic>
      <p:sp>
        <p:nvSpPr>
          <p:cNvPr id="279" name="Google Shape;279;p3"/>
          <p:cNvSpPr/>
          <p:nvPr/>
        </p:nvSpPr>
        <p:spPr>
          <a:xfrm rot="-8100000">
            <a:off x="-268266" y="3779719"/>
            <a:ext cx="568289" cy="568289"/>
          </a:xfrm>
          <a:prstGeom prst="rtTriangle">
            <a:avLst/>
          </a:prstGeom>
          <a:solidFill>
            <a:srgbClr val="4A5529">
              <a:alpha val="1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80" name="Google Shape;280;p3"/>
          <p:cNvSpPr txBox="1"/>
          <p:nvPr>
            <p:ph idx="1" type="body"/>
          </p:nvPr>
        </p:nvSpPr>
        <p:spPr>
          <a:xfrm>
            <a:off x="584706" y="1855209"/>
            <a:ext cx="9073513" cy="4760144"/>
          </a:xfrm>
          <a:prstGeom prst="rect">
            <a:avLst/>
          </a:prstGeom>
          <a:noFill/>
          <a:ln>
            <a:noFill/>
          </a:ln>
        </p:spPr>
        <p:txBody>
          <a:bodyPr anchorCtr="0" anchor="t" bIns="45700" lIns="91425" spcFirstLastPara="1" rIns="91425" wrap="square" tIns="45700">
            <a:normAutofit/>
          </a:bodyPr>
          <a:lstStyle/>
          <a:p>
            <a:pPr indent="-514350" lvl="0" marL="514350" rtl="0" algn="l">
              <a:lnSpc>
                <a:spcPct val="100000"/>
              </a:lnSpc>
              <a:spcBef>
                <a:spcPts val="0"/>
              </a:spcBef>
              <a:spcAft>
                <a:spcPts val="0"/>
              </a:spcAft>
              <a:buClr>
                <a:srgbClr val="4A5529"/>
              </a:buClr>
              <a:buSzPts val="2100"/>
              <a:buFont typeface="Arial"/>
              <a:buAutoNum type="arabicPeriod"/>
            </a:pPr>
            <a:r>
              <a:rPr b="1" lang="de-DE"/>
              <a:t>Säulen des Sprachenzentrums</a:t>
            </a:r>
            <a:endParaRPr/>
          </a:p>
          <a:p>
            <a:pPr indent="-514350" lvl="0" marL="514350" rtl="0" algn="l">
              <a:lnSpc>
                <a:spcPct val="100000"/>
              </a:lnSpc>
              <a:spcBef>
                <a:spcPts val="1000"/>
              </a:spcBef>
              <a:spcAft>
                <a:spcPts val="0"/>
              </a:spcAft>
              <a:buClr>
                <a:srgbClr val="4A5529"/>
              </a:buClr>
              <a:buSzPts val="2100"/>
              <a:buFont typeface="Arial"/>
              <a:buAutoNum type="arabicPeriod"/>
            </a:pPr>
            <a:r>
              <a:rPr lang="de-DE"/>
              <a:t>Termine und Hinweise</a:t>
            </a:r>
            <a:endParaRPr/>
          </a:p>
          <a:p>
            <a:pPr indent="-514350" lvl="0" marL="514350" rtl="0" algn="l">
              <a:lnSpc>
                <a:spcPct val="100000"/>
              </a:lnSpc>
              <a:spcBef>
                <a:spcPts val="1000"/>
              </a:spcBef>
              <a:spcAft>
                <a:spcPts val="0"/>
              </a:spcAft>
              <a:buClr>
                <a:srgbClr val="4A5529"/>
              </a:buClr>
              <a:buSzPts val="2100"/>
              <a:buFont typeface="Arial"/>
              <a:buAutoNum type="arabicPeriod"/>
            </a:pPr>
            <a:r>
              <a:rPr lang="de-DE"/>
              <a:t>ÜVAS</a:t>
            </a:r>
            <a:endParaRPr/>
          </a:p>
          <a:p>
            <a:pPr indent="-514350" lvl="0" marL="514350" rtl="0" algn="l">
              <a:lnSpc>
                <a:spcPct val="100000"/>
              </a:lnSpc>
              <a:spcBef>
                <a:spcPts val="1000"/>
              </a:spcBef>
              <a:spcAft>
                <a:spcPts val="0"/>
              </a:spcAft>
              <a:buClr>
                <a:srgbClr val="4A5529"/>
              </a:buClr>
              <a:buSzPts val="2100"/>
              <a:buFont typeface="Arial"/>
              <a:buAutoNum type="arabicPeriod"/>
            </a:pPr>
            <a:r>
              <a:rPr lang="de-DE"/>
              <a:t>Kontakt SpraZ</a:t>
            </a:r>
            <a:endParaRPr/>
          </a:p>
        </p:txBody>
      </p:sp>
      <p:sp>
        <p:nvSpPr>
          <p:cNvPr id="281" name="Google Shape;281;p3"/>
          <p:cNvSpPr txBox="1"/>
          <p:nvPr>
            <p:ph idx="11" type="ftr"/>
          </p:nvPr>
        </p:nvSpPr>
        <p:spPr>
          <a:xfrm>
            <a:off x="4202615" y="6319838"/>
            <a:ext cx="3982781"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de-DE"/>
              <a:t>EINSCHLEUSUNGSVORTRAG JAHRGANG 2024</a:t>
            </a:r>
            <a:endParaRPr/>
          </a:p>
        </p:txBody>
      </p:sp>
      <p:sp>
        <p:nvSpPr>
          <p:cNvPr id="282" name="Google Shape;282;p3"/>
          <p:cNvSpPr txBox="1"/>
          <p:nvPr>
            <p:ph idx="12" type="sldNum"/>
          </p:nvPr>
        </p:nvSpPr>
        <p:spPr>
          <a:xfrm>
            <a:off x="11192560" y="6324600"/>
            <a:ext cx="799078"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de-DE"/>
              <a:t>‹#›</a:t>
            </a:fld>
            <a:endParaRPr/>
          </a:p>
        </p:txBody>
      </p:sp>
      <p:pic>
        <p:nvPicPr>
          <p:cNvPr descr="Os 4 Pilares do Music Business (E Porque eles são tão importantes)." id="283" name="Google Shape;283;p3"/>
          <p:cNvPicPr preferRelativeResize="0"/>
          <p:nvPr/>
        </p:nvPicPr>
        <p:blipFill rotWithShape="1">
          <a:blip r:embed="rId4">
            <a:alphaModFix/>
          </a:blip>
          <a:srcRect b="0" l="0" r="-1797" t="0"/>
          <a:stretch/>
        </p:blipFill>
        <p:spPr>
          <a:xfrm>
            <a:off x="445715" y="514153"/>
            <a:ext cx="886565" cy="711541"/>
          </a:xfrm>
          <a:prstGeom prst="rect">
            <a:avLst/>
          </a:prstGeom>
          <a:noFill/>
          <a:ln>
            <a:noFill/>
          </a:ln>
        </p:spPr>
      </p:pic>
      <p:pic>
        <p:nvPicPr>
          <p:cNvPr id="284" name="Google Shape;284;p3"/>
          <p:cNvPicPr preferRelativeResize="0"/>
          <p:nvPr/>
        </p:nvPicPr>
        <p:blipFill rotWithShape="1">
          <a:blip r:embed="rId5">
            <a:alphaModFix/>
          </a:blip>
          <a:srcRect b="0" l="0" r="0" t="0"/>
          <a:stretch/>
        </p:blipFill>
        <p:spPr>
          <a:xfrm>
            <a:off x="9234448" y="852945"/>
            <a:ext cx="1906510" cy="2188956"/>
          </a:xfrm>
          <a:prstGeom prst="rect">
            <a:avLst/>
          </a:prstGeom>
          <a:noFill/>
          <a:ln>
            <a:noFill/>
          </a:ln>
        </p:spPr>
      </p:pic>
    </p:spTree>
  </p:cSld>
  <p:clrMapOvr>
    <a:masterClrMapping/>
  </p:clrMapOvr>
  <p:transition advTm="31704"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grpSp>
        <p:nvGrpSpPr>
          <p:cNvPr id="290" name="Google Shape;290;p4"/>
          <p:cNvGrpSpPr/>
          <p:nvPr/>
        </p:nvGrpSpPr>
        <p:grpSpPr>
          <a:xfrm>
            <a:off x="1716784" y="170859"/>
            <a:ext cx="8718688" cy="6368053"/>
            <a:chOff x="1829906" y="582903"/>
            <a:chExt cx="8220473" cy="6058527"/>
          </a:xfrm>
        </p:grpSpPr>
        <p:pic>
          <p:nvPicPr>
            <p:cNvPr descr="Os 4 Pilares do Music Business (E Porque eles são tão importantes)." id="291" name="Google Shape;291;p4"/>
            <p:cNvPicPr preferRelativeResize="0"/>
            <p:nvPr/>
          </p:nvPicPr>
          <p:blipFill rotWithShape="1">
            <a:blip r:embed="rId3">
              <a:alphaModFix/>
            </a:blip>
            <a:srcRect b="0" l="0" r="0" t="0"/>
            <a:stretch/>
          </p:blipFill>
          <p:spPr>
            <a:xfrm>
              <a:off x="1829906" y="582903"/>
              <a:ext cx="8044515" cy="6058527"/>
            </a:xfrm>
            <a:prstGeom prst="rect">
              <a:avLst/>
            </a:prstGeom>
            <a:noFill/>
            <a:ln>
              <a:noFill/>
            </a:ln>
          </p:spPr>
        </p:pic>
        <p:sp>
          <p:nvSpPr>
            <p:cNvPr id="292" name="Google Shape;292;p4"/>
            <p:cNvSpPr/>
            <p:nvPr/>
          </p:nvSpPr>
          <p:spPr>
            <a:xfrm>
              <a:off x="3600095" y="1211863"/>
              <a:ext cx="4676639" cy="707886"/>
            </a:xfrm>
            <a:prstGeom prst="rect">
              <a:avLst/>
            </a:prstGeom>
            <a:solidFill>
              <a:schemeClr val="accent2"/>
            </a:solidFill>
            <a:ln cap="flat" cmpd="sng" w="28575">
              <a:solidFill>
                <a:srgbClr val="3856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4000">
                  <a:solidFill>
                    <a:srgbClr val="385623"/>
                  </a:solidFill>
                  <a:latin typeface="Calibri"/>
                  <a:ea typeface="Calibri"/>
                  <a:cs typeface="Calibri"/>
                  <a:sym typeface="Calibri"/>
                </a:rPr>
                <a:t>Sprachenzentrum</a:t>
              </a:r>
              <a:endParaRPr sz="5400">
                <a:solidFill>
                  <a:srgbClr val="385623"/>
                </a:solidFill>
                <a:latin typeface="Calibri"/>
                <a:ea typeface="Calibri"/>
                <a:cs typeface="Calibri"/>
                <a:sym typeface="Calibri"/>
              </a:endParaRPr>
            </a:p>
          </p:txBody>
        </p:sp>
        <p:sp>
          <p:nvSpPr>
            <p:cNvPr id="293" name="Google Shape;293;p4"/>
            <p:cNvSpPr/>
            <p:nvPr/>
          </p:nvSpPr>
          <p:spPr>
            <a:xfrm>
              <a:off x="1829906" y="4430633"/>
              <a:ext cx="2302042" cy="1015663"/>
            </a:xfrm>
            <a:prstGeom prst="rect">
              <a:avLst/>
            </a:prstGeom>
            <a:solidFill>
              <a:schemeClr val="accent2"/>
            </a:solidFill>
            <a:ln cap="flat" cmpd="sng" w="9525">
              <a:solidFill>
                <a:srgbClr val="3856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800">
                  <a:solidFill>
                    <a:srgbClr val="385623"/>
                  </a:solidFill>
                  <a:latin typeface="Calibri"/>
                  <a:ea typeface="Calibri"/>
                  <a:cs typeface="Calibri"/>
                  <a:sym typeface="Calibri"/>
                </a:rPr>
                <a:t>Nachschulung </a:t>
              </a:r>
              <a:r>
                <a:rPr lang="de-DE" sz="1800" u="sng">
                  <a:solidFill>
                    <a:srgbClr val="385623"/>
                  </a:solidFill>
                  <a:latin typeface="Calibri"/>
                  <a:ea typeface="Calibri"/>
                  <a:cs typeface="Calibri"/>
                  <a:sym typeface="Calibri"/>
                </a:rPr>
                <a:t>vor</a:t>
              </a:r>
              <a:r>
                <a:rPr lang="de-DE" sz="1800">
                  <a:solidFill>
                    <a:srgbClr val="385623"/>
                  </a:solidFill>
                  <a:latin typeface="Calibri"/>
                  <a:ea typeface="Calibri"/>
                  <a:cs typeface="Calibri"/>
                  <a:sym typeface="Calibri"/>
                </a:rPr>
                <a:t>universitäre anrechenbare Leistung</a:t>
              </a:r>
              <a:endParaRPr sz="2800">
                <a:solidFill>
                  <a:srgbClr val="385623"/>
                </a:solidFill>
                <a:latin typeface="Calibri"/>
                <a:ea typeface="Calibri"/>
                <a:cs typeface="Calibri"/>
                <a:sym typeface="Calibri"/>
              </a:endParaRPr>
            </a:p>
          </p:txBody>
        </p:sp>
        <p:sp>
          <p:nvSpPr>
            <p:cNvPr id="294" name="Google Shape;294;p4"/>
            <p:cNvSpPr/>
            <p:nvPr/>
          </p:nvSpPr>
          <p:spPr>
            <a:xfrm>
              <a:off x="3749305" y="3364747"/>
              <a:ext cx="2374232" cy="738664"/>
            </a:xfrm>
            <a:prstGeom prst="rect">
              <a:avLst/>
            </a:prstGeom>
            <a:solidFill>
              <a:schemeClr val="accent2"/>
            </a:solidFill>
            <a:ln cap="flat" cmpd="sng" w="28575">
              <a:solidFill>
                <a:srgbClr val="3856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800">
                  <a:solidFill>
                    <a:srgbClr val="385623"/>
                  </a:solidFill>
                  <a:latin typeface="Calibri"/>
                  <a:ea typeface="Calibri"/>
                  <a:cs typeface="Calibri"/>
                  <a:sym typeface="Calibri"/>
                </a:rPr>
                <a:t>Universitäre militärische Pflichtsprachausbildung</a:t>
              </a:r>
              <a:endParaRPr/>
            </a:p>
          </p:txBody>
        </p:sp>
        <p:sp>
          <p:nvSpPr>
            <p:cNvPr id="295" name="Google Shape;295;p4"/>
            <p:cNvSpPr/>
            <p:nvPr/>
          </p:nvSpPr>
          <p:spPr>
            <a:xfrm>
              <a:off x="5626230" y="4264424"/>
              <a:ext cx="2374232" cy="738664"/>
            </a:xfrm>
            <a:prstGeom prst="rect">
              <a:avLst/>
            </a:prstGeom>
            <a:solidFill>
              <a:schemeClr val="accent2"/>
            </a:solidFill>
            <a:ln cap="flat" cmpd="sng" w="9525">
              <a:solidFill>
                <a:srgbClr val="3856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800">
                  <a:solidFill>
                    <a:srgbClr val="385623"/>
                  </a:solidFill>
                  <a:latin typeface="Calibri"/>
                  <a:ea typeface="Calibri"/>
                  <a:cs typeface="Calibri"/>
                  <a:sym typeface="Calibri"/>
                </a:rPr>
                <a:t>Modulkurse und Fachsprache</a:t>
              </a:r>
              <a:endParaRPr/>
            </a:p>
          </p:txBody>
        </p:sp>
        <p:sp>
          <p:nvSpPr>
            <p:cNvPr id="296" name="Google Shape;296;p4"/>
            <p:cNvSpPr/>
            <p:nvPr/>
          </p:nvSpPr>
          <p:spPr>
            <a:xfrm>
              <a:off x="7671598" y="3687282"/>
              <a:ext cx="2378780" cy="439225"/>
            </a:xfrm>
            <a:prstGeom prst="rect">
              <a:avLst/>
            </a:prstGeom>
            <a:solidFill>
              <a:schemeClr val="accent2"/>
            </a:solidFill>
            <a:ln cap="flat" cmpd="sng" w="9525">
              <a:solidFill>
                <a:srgbClr val="3856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800">
                  <a:solidFill>
                    <a:srgbClr val="385623"/>
                  </a:solidFill>
                  <a:latin typeface="Calibri"/>
                  <a:ea typeface="Calibri"/>
                  <a:cs typeface="Calibri"/>
                  <a:sym typeface="Calibri"/>
                </a:rPr>
                <a:t> Sprachweiterbildung</a:t>
              </a:r>
              <a:endParaRPr/>
            </a:p>
          </p:txBody>
        </p:sp>
      </p:grpSp>
      <p:pic>
        <p:nvPicPr>
          <p:cNvPr id="297" name="Google Shape;297;p4"/>
          <p:cNvPicPr preferRelativeResize="0"/>
          <p:nvPr/>
        </p:nvPicPr>
        <p:blipFill rotWithShape="1">
          <a:blip r:embed="rId4">
            <a:alphaModFix/>
          </a:blip>
          <a:srcRect b="0" l="0" r="0" t="0"/>
          <a:stretch/>
        </p:blipFill>
        <p:spPr>
          <a:xfrm>
            <a:off x="263131" y="240750"/>
            <a:ext cx="1029835" cy="1182403"/>
          </a:xfrm>
          <a:prstGeom prst="rect">
            <a:avLst/>
          </a:prstGeom>
          <a:noFill/>
          <a:ln>
            <a:noFill/>
          </a:ln>
        </p:spPr>
      </p:pic>
    </p:spTree>
  </p:cSld>
  <p:clrMapOvr>
    <a:masterClrMapping/>
  </p:clrMapOvr>
  <p:transition advTm="31704" spd="slow">
    <p:wipe dir="l"/>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grpSp>
        <p:nvGrpSpPr>
          <p:cNvPr id="302" name="Google Shape;302;p5"/>
          <p:cNvGrpSpPr/>
          <p:nvPr/>
        </p:nvGrpSpPr>
        <p:grpSpPr>
          <a:xfrm>
            <a:off x="1354679" y="353943"/>
            <a:ext cx="8614010" cy="6058527"/>
            <a:chOff x="1260411" y="582903"/>
            <a:chExt cx="8614010" cy="6058527"/>
          </a:xfrm>
        </p:grpSpPr>
        <p:pic>
          <p:nvPicPr>
            <p:cNvPr descr="Os 4 Pilares do Music Business (E Porque eles são tão importantes)." id="303" name="Google Shape;303;p5"/>
            <p:cNvPicPr preferRelativeResize="0"/>
            <p:nvPr/>
          </p:nvPicPr>
          <p:blipFill rotWithShape="1">
            <a:blip r:embed="rId3">
              <a:alphaModFix/>
            </a:blip>
            <a:srcRect b="0" l="0" r="0" t="0"/>
            <a:stretch/>
          </p:blipFill>
          <p:spPr>
            <a:xfrm>
              <a:off x="1829906" y="582903"/>
              <a:ext cx="8044515" cy="6058527"/>
            </a:xfrm>
            <a:prstGeom prst="rect">
              <a:avLst/>
            </a:prstGeom>
            <a:noFill/>
            <a:ln>
              <a:noFill/>
            </a:ln>
          </p:spPr>
        </p:pic>
        <p:sp>
          <p:nvSpPr>
            <p:cNvPr id="304" name="Google Shape;304;p5"/>
            <p:cNvSpPr/>
            <p:nvPr/>
          </p:nvSpPr>
          <p:spPr>
            <a:xfrm>
              <a:off x="1260411" y="3531067"/>
              <a:ext cx="3431904" cy="1292662"/>
            </a:xfrm>
            <a:prstGeom prst="rect">
              <a:avLst/>
            </a:prstGeom>
            <a:solidFill>
              <a:schemeClr val="accent2"/>
            </a:solidFill>
            <a:ln cap="flat" cmpd="sng" w="9525">
              <a:solidFill>
                <a:srgbClr val="3856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2400">
                  <a:solidFill>
                    <a:srgbClr val="385623"/>
                  </a:solidFill>
                  <a:latin typeface="Calibri"/>
                  <a:ea typeface="Calibri"/>
                  <a:cs typeface="Calibri"/>
                  <a:sym typeface="Calibri"/>
                </a:rPr>
                <a:t>Nachschulung </a:t>
              </a:r>
              <a:r>
                <a:rPr lang="de-DE" sz="2400" u="sng">
                  <a:solidFill>
                    <a:srgbClr val="385623"/>
                  </a:solidFill>
                  <a:latin typeface="Calibri"/>
                  <a:ea typeface="Calibri"/>
                  <a:cs typeface="Calibri"/>
                  <a:sym typeface="Calibri"/>
                </a:rPr>
                <a:t>vor</a:t>
              </a:r>
              <a:r>
                <a:rPr lang="de-DE" sz="2400">
                  <a:solidFill>
                    <a:srgbClr val="385623"/>
                  </a:solidFill>
                  <a:latin typeface="Calibri"/>
                  <a:ea typeface="Calibri"/>
                  <a:cs typeface="Calibri"/>
                  <a:sym typeface="Calibri"/>
                </a:rPr>
                <a:t>universitäre anrechenbare Leistung</a:t>
              </a:r>
              <a:endParaRPr sz="3600">
                <a:solidFill>
                  <a:srgbClr val="385623"/>
                </a:solidFill>
                <a:latin typeface="Calibri"/>
                <a:ea typeface="Calibri"/>
                <a:cs typeface="Calibri"/>
                <a:sym typeface="Calibri"/>
              </a:endParaRPr>
            </a:p>
          </p:txBody>
        </p:sp>
      </p:grpSp>
      <p:sp>
        <p:nvSpPr>
          <p:cNvPr id="305" name="Google Shape;305;p5"/>
          <p:cNvSpPr/>
          <p:nvPr/>
        </p:nvSpPr>
        <p:spPr>
          <a:xfrm>
            <a:off x="3939460" y="983908"/>
            <a:ext cx="4013941" cy="707886"/>
          </a:xfrm>
          <a:prstGeom prst="rect">
            <a:avLst/>
          </a:prstGeom>
          <a:solidFill>
            <a:schemeClr val="accent2"/>
          </a:solidFill>
          <a:ln cap="flat" cmpd="sng" w="28575">
            <a:solidFill>
              <a:srgbClr val="3856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4000">
                <a:solidFill>
                  <a:srgbClr val="385623"/>
                </a:solidFill>
                <a:latin typeface="Calibri"/>
                <a:ea typeface="Calibri"/>
                <a:cs typeface="Calibri"/>
                <a:sym typeface="Calibri"/>
              </a:rPr>
              <a:t>Sprachenzentrum</a:t>
            </a:r>
            <a:endParaRPr sz="5400">
              <a:solidFill>
                <a:srgbClr val="385623"/>
              </a:solidFill>
              <a:latin typeface="Calibri"/>
              <a:ea typeface="Calibri"/>
              <a:cs typeface="Calibri"/>
              <a:sym typeface="Calibri"/>
            </a:endParaRPr>
          </a:p>
        </p:txBody>
      </p:sp>
      <p:pic>
        <p:nvPicPr>
          <p:cNvPr id="306" name="Google Shape;306;p5"/>
          <p:cNvPicPr preferRelativeResize="0"/>
          <p:nvPr/>
        </p:nvPicPr>
        <p:blipFill rotWithShape="1">
          <a:blip r:embed="rId4">
            <a:alphaModFix/>
          </a:blip>
          <a:srcRect b="0" l="0" r="0" t="0"/>
          <a:stretch/>
        </p:blipFill>
        <p:spPr>
          <a:xfrm>
            <a:off x="263131" y="170332"/>
            <a:ext cx="1029835" cy="1182403"/>
          </a:xfrm>
          <a:prstGeom prst="rect">
            <a:avLst/>
          </a:prstGeom>
          <a:noFill/>
          <a:ln>
            <a:noFill/>
          </a:ln>
        </p:spPr>
      </p:pic>
    </p:spTree>
  </p:cSld>
  <p:clrMapOvr>
    <a:masterClrMapping/>
  </p:clrMapOvr>
  <p:transition advTm="31704"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6"/>
          <p:cNvSpPr txBox="1"/>
          <p:nvPr>
            <p:ph idx="1" type="body"/>
          </p:nvPr>
        </p:nvSpPr>
        <p:spPr>
          <a:xfrm>
            <a:off x="451658" y="2155823"/>
            <a:ext cx="11363498" cy="4533901"/>
          </a:xfrm>
          <a:prstGeom prst="rect">
            <a:avLst/>
          </a:prstGeom>
          <a:gradFill>
            <a:gsLst>
              <a:gs pos="0">
                <a:srgbClr val="E99B6A"/>
              </a:gs>
              <a:gs pos="50000">
                <a:srgbClr val="EC8D4A"/>
              </a:gs>
              <a:gs pos="100000">
                <a:srgbClr val="D87C3A"/>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91425" wrap="square" tIns="45700">
            <a:normAutofit lnSpcReduction="10000"/>
          </a:bodyPr>
          <a:lstStyle/>
          <a:p>
            <a:pPr indent="0" lvl="0" marL="0" rtl="0" algn="l">
              <a:lnSpc>
                <a:spcPct val="110000"/>
              </a:lnSpc>
              <a:spcBef>
                <a:spcPts val="0"/>
              </a:spcBef>
              <a:spcAft>
                <a:spcPts val="0"/>
              </a:spcAft>
              <a:buSzPts val="2100"/>
              <a:buNone/>
            </a:pPr>
            <a:r>
              <a:rPr lang="de-DE">
                <a:solidFill>
                  <a:srgbClr val="345B21"/>
                </a:solidFill>
                <a:latin typeface="Avenir"/>
                <a:ea typeface="Avenir"/>
                <a:cs typeface="Avenir"/>
                <a:sym typeface="Avenir"/>
              </a:rPr>
              <a:t>	AL = 8 ECTS zum Bestehen des Bachelorabschlusses ange-	rechnet für voruniversitären SLP 3332 von der Offizierschule</a:t>
            </a:r>
            <a:endParaRPr/>
          </a:p>
          <a:p>
            <a:pPr indent="0" lvl="0" marL="0" rtl="0" algn="l">
              <a:lnSpc>
                <a:spcPct val="110000"/>
              </a:lnSpc>
              <a:spcBef>
                <a:spcPts val="1000"/>
              </a:spcBef>
              <a:spcAft>
                <a:spcPts val="0"/>
              </a:spcAft>
              <a:buSzPts val="2100"/>
              <a:buNone/>
            </a:pPr>
            <a:r>
              <a:t/>
            </a:r>
            <a:endParaRPr>
              <a:solidFill>
                <a:srgbClr val="345B21"/>
              </a:solidFill>
            </a:endParaRPr>
          </a:p>
          <a:p>
            <a:pPr indent="0" lvl="0" marL="0" rtl="0" algn="l">
              <a:lnSpc>
                <a:spcPct val="110000"/>
              </a:lnSpc>
              <a:spcBef>
                <a:spcPts val="1000"/>
              </a:spcBef>
              <a:spcAft>
                <a:spcPts val="0"/>
              </a:spcAft>
              <a:buSzPts val="2100"/>
              <a:buNone/>
            </a:pPr>
            <a:r>
              <a:rPr lang="de-DE">
                <a:solidFill>
                  <a:srgbClr val="345B21"/>
                </a:solidFill>
                <a:latin typeface="Avenir"/>
                <a:ea typeface="Avenir"/>
                <a:cs typeface="Avenir"/>
                <a:sym typeface="Avenir"/>
              </a:rPr>
              <a:t> 	unvollständiger voruniversitärer SLP 	     </a:t>
            </a:r>
            <a:r>
              <a:rPr b="1" lang="de-DE">
                <a:solidFill>
                  <a:srgbClr val="345B21"/>
                </a:solidFill>
                <a:latin typeface="Avenir"/>
                <a:ea typeface="Avenir"/>
                <a:cs typeface="Avenir"/>
                <a:sym typeface="Avenir"/>
              </a:rPr>
              <a:t>Nachschulung</a:t>
            </a:r>
            <a:endParaRPr/>
          </a:p>
          <a:p>
            <a:pPr indent="0" lvl="0" marL="0" rtl="0" algn="l">
              <a:lnSpc>
                <a:spcPct val="110000"/>
              </a:lnSpc>
              <a:spcBef>
                <a:spcPts val="1000"/>
              </a:spcBef>
              <a:spcAft>
                <a:spcPts val="0"/>
              </a:spcAft>
              <a:buSzPts val="2100"/>
              <a:buNone/>
            </a:pPr>
            <a:r>
              <a:rPr lang="de-DE">
                <a:solidFill>
                  <a:schemeClr val="lt1"/>
                </a:solidFill>
                <a:latin typeface="Avenir"/>
                <a:ea typeface="Avenir"/>
                <a:cs typeface="Avenir"/>
                <a:sym typeface="Avenir"/>
              </a:rPr>
              <a:t>	</a:t>
            </a:r>
            <a:endParaRPr/>
          </a:p>
          <a:p>
            <a:pPr indent="0" lvl="0" marL="0" rtl="0" algn="l">
              <a:lnSpc>
                <a:spcPct val="110000"/>
              </a:lnSpc>
              <a:spcBef>
                <a:spcPts val="1000"/>
              </a:spcBef>
              <a:spcAft>
                <a:spcPts val="0"/>
              </a:spcAft>
              <a:buSzPts val="1800"/>
              <a:buNone/>
            </a:pPr>
            <a:r>
              <a:rPr b="1" lang="de-DE" sz="2400">
                <a:solidFill>
                  <a:srgbClr val="4A5529"/>
                </a:solidFill>
                <a:latin typeface="Avenir"/>
                <a:ea typeface="Avenir"/>
                <a:cs typeface="Avenir"/>
                <a:sym typeface="Avenir"/>
              </a:rPr>
              <a:t>	Juli/ September nach 1. Studienjahr: 2 Wochen Sommerkurs</a:t>
            </a:r>
            <a:br>
              <a:rPr lang="de-DE" sz="2400">
                <a:solidFill>
                  <a:schemeClr val="lt1"/>
                </a:solidFill>
                <a:latin typeface="Avenir"/>
                <a:ea typeface="Avenir"/>
                <a:cs typeface="Avenir"/>
                <a:sym typeface="Avenir"/>
              </a:rPr>
            </a:br>
            <a:r>
              <a:rPr lang="de-DE" sz="2400">
                <a:solidFill>
                  <a:schemeClr val="lt1"/>
                </a:solidFill>
                <a:latin typeface="Avenir"/>
                <a:ea typeface="Avenir"/>
                <a:cs typeface="Avenir"/>
                <a:sym typeface="Avenir"/>
              </a:rPr>
              <a:t>	BAU, BWS, EIT, INF, KUW, ME, PSY, SOWI, SPO, WIN, WOW</a:t>
            </a:r>
            <a:endParaRPr b="1" sz="2400">
              <a:solidFill>
                <a:srgbClr val="4A5529"/>
              </a:solidFill>
            </a:endParaRPr>
          </a:p>
          <a:p>
            <a:pPr indent="0" lvl="0" marL="0" rtl="0" algn="l">
              <a:lnSpc>
                <a:spcPct val="110000"/>
              </a:lnSpc>
              <a:spcBef>
                <a:spcPts val="1000"/>
              </a:spcBef>
              <a:spcAft>
                <a:spcPts val="0"/>
              </a:spcAft>
              <a:buSzPts val="1800"/>
              <a:buNone/>
            </a:pPr>
            <a:r>
              <a:rPr b="1" lang="de-DE" sz="2400">
                <a:solidFill>
                  <a:srgbClr val="4A5529"/>
                </a:solidFill>
                <a:latin typeface="Avenir"/>
                <a:ea typeface="Avenir"/>
                <a:cs typeface="Avenir"/>
                <a:sym typeface="Avenir"/>
              </a:rPr>
              <a:t>	2. Studienjahr: </a:t>
            </a:r>
            <a:r>
              <a:rPr b="1" lang="de-DE" sz="2400">
                <a:solidFill>
                  <a:srgbClr val="345B21"/>
                </a:solidFill>
                <a:latin typeface="Avenir"/>
                <a:ea typeface="Avenir"/>
                <a:cs typeface="Avenir"/>
                <a:sym typeface="Avenir"/>
              </a:rPr>
              <a:t>wöchentlich 90 min </a:t>
            </a:r>
            <a:br>
              <a:rPr lang="de-DE" sz="2400">
                <a:solidFill>
                  <a:schemeClr val="lt1"/>
                </a:solidFill>
                <a:latin typeface="Avenir"/>
                <a:ea typeface="Avenir"/>
                <a:cs typeface="Avenir"/>
                <a:sym typeface="Avenir"/>
              </a:rPr>
            </a:br>
            <a:r>
              <a:rPr lang="de-DE" sz="2400">
                <a:solidFill>
                  <a:schemeClr val="lt1"/>
                </a:solidFill>
                <a:latin typeface="Avenir"/>
                <a:ea typeface="Avenir"/>
                <a:cs typeface="Avenir"/>
                <a:sym typeface="Avenir"/>
              </a:rPr>
              <a:t>	AERO, HRM, LRT, MB, MM, EIT, TIKT</a:t>
            </a:r>
            <a:endParaRPr/>
          </a:p>
        </p:txBody>
      </p:sp>
      <p:sp>
        <p:nvSpPr>
          <p:cNvPr id="312" name="Google Shape;312;p6"/>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de-DE"/>
              <a:t>‹#›</a:t>
            </a:fld>
            <a:endParaRPr/>
          </a:p>
        </p:txBody>
      </p:sp>
      <p:sp>
        <p:nvSpPr>
          <p:cNvPr id="313" name="Google Shape;313;p6"/>
          <p:cNvSpPr txBox="1"/>
          <p:nvPr>
            <p:ph type="title"/>
          </p:nvPr>
        </p:nvSpPr>
        <p:spPr>
          <a:xfrm>
            <a:off x="457200" y="365125"/>
            <a:ext cx="11456894" cy="1325563"/>
          </a:xfrm>
          <a:prstGeom prst="rect">
            <a:avLst/>
          </a:prstGeom>
          <a:noFill/>
          <a:ln cap="flat" cmpd="sng" w="9525">
            <a:solidFill>
              <a:srgbClr val="345B21"/>
            </a:solidFill>
            <a:prstDash val="solid"/>
            <a:round/>
            <a:headEnd len="sm" w="sm" type="none"/>
            <a:tailEnd len="sm" w="sm" type="none"/>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rgbClr val="345B21"/>
              </a:buClr>
              <a:buSzPts val="4400"/>
              <a:buFont typeface="Arial"/>
              <a:buNone/>
            </a:pPr>
            <a:r>
              <a:rPr lang="de-DE">
                <a:solidFill>
                  <a:srgbClr val="345B21"/>
                </a:solidFill>
              </a:rPr>
              <a:t>1. Nachschulungen für </a:t>
            </a:r>
            <a:r>
              <a:rPr lang="de-DE" u="sng">
                <a:solidFill>
                  <a:srgbClr val="345B21"/>
                </a:solidFill>
              </a:rPr>
              <a:t>vor</a:t>
            </a:r>
            <a:r>
              <a:rPr lang="de-DE">
                <a:solidFill>
                  <a:srgbClr val="345B21"/>
                </a:solidFill>
              </a:rPr>
              <a:t>universitäre anrechenbare Leistung (AL)</a:t>
            </a:r>
            <a:endParaRPr sz="2800">
              <a:solidFill>
                <a:srgbClr val="345B21"/>
              </a:solidFill>
            </a:endParaRPr>
          </a:p>
        </p:txBody>
      </p:sp>
      <p:pic>
        <p:nvPicPr>
          <p:cNvPr descr="Os 4 Pilares do Music Business (E Porque eles são tão importantes)." id="314" name="Google Shape;314;p6"/>
          <p:cNvPicPr preferRelativeResize="0"/>
          <p:nvPr/>
        </p:nvPicPr>
        <p:blipFill rotWithShape="1">
          <a:blip r:embed="rId3">
            <a:alphaModFix/>
          </a:blip>
          <a:srcRect b="0" l="0" r="73114" t="0"/>
          <a:stretch/>
        </p:blipFill>
        <p:spPr>
          <a:xfrm>
            <a:off x="527444" y="-203512"/>
            <a:ext cx="699861" cy="2126768"/>
          </a:xfrm>
          <a:prstGeom prst="rect">
            <a:avLst/>
          </a:prstGeom>
          <a:noFill/>
          <a:ln>
            <a:noFill/>
          </a:ln>
        </p:spPr>
      </p:pic>
      <p:pic>
        <p:nvPicPr>
          <p:cNvPr descr="Schließen mit einfarbiger Füllung" id="315" name="Google Shape;315;p6"/>
          <p:cNvPicPr preferRelativeResize="0"/>
          <p:nvPr/>
        </p:nvPicPr>
        <p:blipFill rotWithShape="1">
          <a:blip r:embed="rId4">
            <a:alphaModFix/>
          </a:blip>
          <a:srcRect b="0" l="0" r="0" t="0"/>
          <a:stretch/>
        </p:blipFill>
        <p:spPr>
          <a:xfrm>
            <a:off x="673366" y="3693379"/>
            <a:ext cx="528758" cy="528758"/>
          </a:xfrm>
          <a:prstGeom prst="rect">
            <a:avLst/>
          </a:prstGeom>
          <a:noFill/>
          <a:ln>
            <a:noFill/>
          </a:ln>
        </p:spPr>
      </p:pic>
      <p:pic>
        <p:nvPicPr>
          <p:cNvPr descr="Häkchen mit einfarbiger Füllung" id="316" name="Google Shape;316;p6"/>
          <p:cNvPicPr preferRelativeResize="0"/>
          <p:nvPr/>
        </p:nvPicPr>
        <p:blipFill rotWithShape="1">
          <a:blip r:embed="rId5">
            <a:alphaModFix/>
          </a:blip>
          <a:srcRect b="0" l="0" r="0" t="0"/>
          <a:stretch/>
        </p:blipFill>
        <p:spPr>
          <a:xfrm>
            <a:off x="648185" y="2202333"/>
            <a:ext cx="579120" cy="579120"/>
          </a:xfrm>
          <a:prstGeom prst="rect">
            <a:avLst/>
          </a:prstGeom>
          <a:noFill/>
          <a:ln>
            <a:noFill/>
          </a:ln>
        </p:spPr>
      </p:pic>
      <p:sp>
        <p:nvSpPr>
          <p:cNvPr id="317" name="Google Shape;317;p6"/>
          <p:cNvSpPr/>
          <p:nvPr/>
        </p:nvSpPr>
        <p:spPr>
          <a:xfrm>
            <a:off x="7459287" y="3783190"/>
            <a:ext cx="670560" cy="349135"/>
          </a:xfrm>
          <a:prstGeom prst="rightArrow">
            <a:avLst>
              <a:gd fmla="val 50000" name="adj1"/>
              <a:gd fmla="val 50000" name="adj2"/>
            </a:avLst>
          </a:prstGeom>
          <a:gradFill>
            <a:gsLst>
              <a:gs pos="0">
                <a:srgbClr val="7ABF5D"/>
              </a:gs>
              <a:gs pos="50000">
                <a:srgbClr val="66BB3C"/>
              </a:gs>
              <a:gs pos="100000">
                <a:srgbClr val="57AA30"/>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p:transition advTm="31704" spd="slow">
    <p:wipe dir="l"/>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grpSp>
        <p:nvGrpSpPr>
          <p:cNvPr id="322" name="Google Shape;322;p7"/>
          <p:cNvGrpSpPr/>
          <p:nvPr/>
        </p:nvGrpSpPr>
        <p:grpSpPr>
          <a:xfrm>
            <a:off x="1829906" y="582903"/>
            <a:ext cx="8044515" cy="6058527"/>
            <a:chOff x="1829906" y="582903"/>
            <a:chExt cx="8044515" cy="6058527"/>
          </a:xfrm>
        </p:grpSpPr>
        <p:pic>
          <p:nvPicPr>
            <p:cNvPr descr="Os 4 Pilares do Music Business (E Porque eles são tão importantes)." id="323" name="Google Shape;323;p7"/>
            <p:cNvPicPr preferRelativeResize="0"/>
            <p:nvPr/>
          </p:nvPicPr>
          <p:blipFill rotWithShape="1">
            <a:blip r:embed="rId3">
              <a:alphaModFix/>
            </a:blip>
            <a:srcRect b="0" l="0" r="0" t="0"/>
            <a:stretch/>
          </p:blipFill>
          <p:spPr>
            <a:xfrm>
              <a:off x="1829906" y="582903"/>
              <a:ext cx="8044515" cy="6058527"/>
            </a:xfrm>
            <a:prstGeom prst="rect">
              <a:avLst/>
            </a:prstGeom>
            <a:noFill/>
            <a:ln>
              <a:noFill/>
            </a:ln>
          </p:spPr>
        </p:pic>
        <p:sp>
          <p:nvSpPr>
            <p:cNvPr id="324" name="Google Shape;324;p7"/>
            <p:cNvSpPr/>
            <p:nvPr/>
          </p:nvSpPr>
          <p:spPr>
            <a:xfrm>
              <a:off x="3845192" y="1218745"/>
              <a:ext cx="4013941" cy="707886"/>
            </a:xfrm>
            <a:prstGeom prst="rect">
              <a:avLst/>
            </a:prstGeom>
            <a:solidFill>
              <a:schemeClr val="accent2"/>
            </a:solidFill>
            <a:ln cap="flat" cmpd="sng" w="28575">
              <a:solidFill>
                <a:srgbClr val="3856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4000">
                  <a:solidFill>
                    <a:srgbClr val="385623"/>
                  </a:solidFill>
                  <a:latin typeface="Calibri"/>
                  <a:ea typeface="Calibri"/>
                  <a:cs typeface="Calibri"/>
                  <a:sym typeface="Calibri"/>
                </a:rPr>
                <a:t>Sprachenzentrum</a:t>
              </a:r>
              <a:endParaRPr sz="5400">
                <a:solidFill>
                  <a:srgbClr val="385623"/>
                </a:solidFill>
                <a:latin typeface="Calibri"/>
                <a:ea typeface="Calibri"/>
                <a:cs typeface="Calibri"/>
                <a:sym typeface="Calibri"/>
              </a:endParaRPr>
            </a:p>
          </p:txBody>
        </p:sp>
        <p:sp>
          <p:nvSpPr>
            <p:cNvPr id="325" name="Google Shape;325;p7"/>
            <p:cNvSpPr/>
            <p:nvPr/>
          </p:nvSpPr>
          <p:spPr>
            <a:xfrm>
              <a:off x="2939176" y="3612166"/>
              <a:ext cx="3822571" cy="1046440"/>
            </a:xfrm>
            <a:prstGeom prst="rect">
              <a:avLst/>
            </a:prstGeom>
            <a:solidFill>
              <a:schemeClr val="accent2"/>
            </a:solidFill>
            <a:ln cap="flat" cmpd="sng" w="28575">
              <a:solidFill>
                <a:srgbClr val="38562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2800">
                  <a:solidFill>
                    <a:srgbClr val="385623"/>
                  </a:solidFill>
                  <a:latin typeface="Calibri"/>
                  <a:ea typeface="Calibri"/>
                  <a:cs typeface="Calibri"/>
                  <a:sym typeface="Calibri"/>
                </a:rPr>
                <a:t>Universitäre militärische Pflichtsprachausbildung</a:t>
              </a:r>
              <a:endParaRPr/>
            </a:p>
          </p:txBody>
        </p:sp>
      </p:grpSp>
      <p:pic>
        <p:nvPicPr>
          <p:cNvPr id="326" name="Google Shape;326;p7"/>
          <p:cNvPicPr preferRelativeResize="0"/>
          <p:nvPr/>
        </p:nvPicPr>
        <p:blipFill rotWithShape="1">
          <a:blip r:embed="rId4">
            <a:alphaModFix/>
          </a:blip>
          <a:srcRect b="0" l="0" r="0" t="0"/>
          <a:stretch/>
        </p:blipFill>
        <p:spPr>
          <a:xfrm>
            <a:off x="263131" y="170332"/>
            <a:ext cx="1029835" cy="1182403"/>
          </a:xfrm>
          <a:prstGeom prst="rect">
            <a:avLst/>
          </a:prstGeom>
          <a:noFill/>
          <a:ln>
            <a:noFill/>
          </a:ln>
        </p:spPr>
      </p:pic>
    </p:spTree>
  </p:cSld>
  <p:clrMapOvr>
    <a:masterClrMapping/>
  </p:clrMapOvr>
  <p:transition advTm="31704" spd="slow">
    <p:wipe dir="l"/>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8"/>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de-DE"/>
              <a:t>‹#›</a:t>
            </a:fld>
            <a:endParaRPr/>
          </a:p>
        </p:txBody>
      </p:sp>
      <p:sp>
        <p:nvSpPr>
          <p:cNvPr id="332" name="Google Shape;332;p8"/>
          <p:cNvSpPr txBox="1"/>
          <p:nvPr>
            <p:ph type="title"/>
          </p:nvPr>
        </p:nvSpPr>
        <p:spPr>
          <a:xfrm>
            <a:off x="457200" y="372343"/>
            <a:ext cx="10722932" cy="1311128"/>
          </a:xfrm>
          <a:prstGeom prst="rect">
            <a:avLst/>
          </a:prstGeom>
          <a:noFill/>
          <a:ln cap="flat" cmpd="sng" w="9525">
            <a:solidFill>
              <a:srgbClr val="345B21"/>
            </a:solidFill>
            <a:prstDash val="solid"/>
            <a:round/>
            <a:headEnd len="sm" w="sm" type="none"/>
            <a:tailEnd len="sm" w="sm" type="none"/>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rgbClr val="345B21"/>
              </a:buClr>
              <a:buSzPts val="4400"/>
              <a:buFont typeface="Arial"/>
              <a:buNone/>
            </a:pPr>
            <a:r>
              <a:rPr lang="de-DE">
                <a:solidFill>
                  <a:srgbClr val="345B21"/>
                </a:solidFill>
              </a:rPr>
              <a:t>2. Universitäre militärische Pflichtsprachausbildung</a:t>
            </a:r>
            <a:endParaRPr sz="2800">
              <a:solidFill>
                <a:srgbClr val="345B21"/>
              </a:solidFill>
            </a:endParaRPr>
          </a:p>
        </p:txBody>
      </p:sp>
      <p:pic>
        <p:nvPicPr>
          <p:cNvPr descr="Os 4 Pilares do Music Business (E Porque eles são tão importantes)." id="333" name="Google Shape;333;p8"/>
          <p:cNvPicPr preferRelativeResize="0"/>
          <p:nvPr/>
        </p:nvPicPr>
        <p:blipFill rotWithShape="1">
          <a:blip r:embed="rId3">
            <a:alphaModFix/>
          </a:blip>
          <a:srcRect b="0" l="25139" r="49142" t="0"/>
          <a:stretch/>
        </p:blipFill>
        <p:spPr>
          <a:xfrm>
            <a:off x="808134" y="50959"/>
            <a:ext cx="615092" cy="1953895"/>
          </a:xfrm>
          <a:prstGeom prst="rect">
            <a:avLst/>
          </a:prstGeom>
          <a:noFill/>
          <a:ln>
            <a:noFill/>
          </a:ln>
        </p:spPr>
      </p:pic>
      <p:grpSp>
        <p:nvGrpSpPr>
          <p:cNvPr id="334" name="Google Shape;334;p8"/>
          <p:cNvGrpSpPr/>
          <p:nvPr/>
        </p:nvGrpSpPr>
        <p:grpSpPr>
          <a:xfrm>
            <a:off x="1574662" y="1799443"/>
            <a:ext cx="9042676" cy="4890281"/>
            <a:chOff x="0" y="1583"/>
            <a:chExt cx="9042676" cy="4890281"/>
          </a:xfrm>
        </p:grpSpPr>
        <p:sp>
          <p:nvSpPr>
            <p:cNvPr id="335" name="Google Shape;335;p8"/>
            <p:cNvSpPr/>
            <p:nvPr/>
          </p:nvSpPr>
          <p:spPr>
            <a:xfrm>
              <a:off x="0" y="1583"/>
              <a:ext cx="9042676" cy="1212249"/>
            </a:xfrm>
            <a:prstGeom prst="roundRect">
              <a:avLst>
                <a:gd fmla="val 16667" name="adj"/>
              </a:avLst>
            </a:prstGeom>
            <a:solidFill>
              <a:srgbClr val="E5515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8"/>
            <p:cNvSpPr txBox="1"/>
            <p:nvPr/>
          </p:nvSpPr>
          <p:spPr>
            <a:xfrm>
              <a:off x="59177" y="60760"/>
              <a:ext cx="8924322" cy="1093895"/>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Avenir"/>
                <a:buNone/>
              </a:pPr>
              <a:r>
                <a:rPr b="1" lang="de-DE" sz="2400" u="sng">
                  <a:solidFill>
                    <a:schemeClr val="lt1"/>
                  </a:solidFill>
                  <a:latin typeface="Avenir"/>
                  <a:ea typeface="Avenir"/>
                  <a:cs typeface="Avenir"/>
                  <a:sym typeface="Avenir"/>
                </a:rPr>
                <a:t>Ziel</a:t>
              </a:r>
              <a:r>
                <a:rPr b="1" lang="de-DE" sz="2400">
                  <a:solidFill>
                    <a:schemeClr val="lt1"/>
                  </a:solidFill>
                  <a:latin typeface="Avenir"/>
                  <a:ea typeface="Avenir"/>
                  <a:cs typeface="Avenir"/>
                  <a:sym typeface="Avenir"/>
                </a:rPr>
                <a:t> NATO-SLP 3332 </a:t>
              </a:r>
              <a:r>
                <a:rPr lang="de-DE" sz="2400">
                  <a:solidFill>
                    <a:schemeClr val="lt1"/>
                  </a:solidFill>
                  <a:latin typeface="Avenir"/>
                  <a:ea typeface="Avenir"/>
                  <a:cs typeface="Avenir"/>
                  <a:sym typeface="Avenir"/>
                </a:rPr>
                <a:t>oder höher für Dienstzeit nach dem Studium</a:t>
              </a:r>
              <a:endParaRPr b="1" sz="2400">
                <a:solidFill>
                  <a:schemeClr val="lt1"/>
                </a:solidFill>
                <a:latin typeface="Avenir"/>
                <a:ea typeface="Avenir"/>
                <a:cs typeface="Avenir"/>
                <a:sym typeface="Avenir"/>
              </a:endParaRPr>
            </a:p>
          </p:txBody>
        </p:sp>
        <p:sp>
          <p:nvSpPr>
            <p:cNvPr id="337" name="Google Shape;337;p8"/>
            <p:cNvSpPr/>
            <p:nvPr/>
          </p:nvSpPr>
          <p:spPr>
            <a:xfrm>
              <a:off x="0" y="1227066"/>
              <a:ext cx="9042676" cy="1212249"/>
            </a:xfrm>
            <a:prstGeom prst="roundRect">
              <a:avLst>
                <a:gd fmla="val 16667" name="adj"/>
              </a:avLst>
            </a:prstGeom>
            <a:solidFill>
              <a:srgbClr val="E466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8"/>
            <p:cNvSpPr txBox="1"/>
            <p:nvPr/>
          </p:nvSpPr>
          <p:spPr>
            <a:xfrm>
              <a:off x="59177" y="1286243"/>
              <a:ext cx="8924322" cy="1093895"/>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Avenir"/>
                <a:buNone/>
              </a:pPr>
              <a:r>
                <a:rPr b="1" lang="de-DE" sz="2400">
                  <a:solidFill>
                    <a:schemeClr val="lt1"/>
                  </a:solidFill>
                  <a:latin typeface="Avenir"/>
                  <a:ea typeface="Avenir"/>
                  <a:cs typeface="Avenir"/>
                  <a:sym typeface="Avenir"/>
                </a:rPr>
                <a:t>2 TWS </a:t>
              </a:r>
              <a:r>
                <a:rPr lang="de-DE" sz="2400">
                  <a:solidFill>
                    <a:schemeClr val="lt1"/>
                  </a:solidFill>
                  <a:latin typeface="Avenir"/>
                  <a:ea typeface="Avenir"/>
                  <a:cs typeface="Avenir"/>
                  <a:sym typeface="Avenir"/>
                </a:rPr>
                <a:t>im </a:t>
              </a:r>
              <a:r>
                <a:rPr b="1" lang="de-DE" sz="2400">
                  <a:solidFill>
                    <a:schemeClr val="lt1"/>
                  </a:solidFill>
                  <a:latin typeface="Avenir"/>
                  <a:ea typeface="Avenir"/>
                  <a:cs typeface="Avenir"/>
                  <a:sym typeface="Avenir"/>
                </a:rPr>
                <a:t>2. Studienjahr</a:t>
              </a:r>
              <a:r>
                <a:rPr lang="de-DE" sz="2400">
                  <a:solidFill>
                    <a:schemeClr val="lt1"/>
                  </a:solidFill>
                  <a:latin typeface="Avenir"/>
                  <a:ea typeface="Avenir"/>
                  <a:cs typeface="Avenir"/>
                  <a:sym typeface="Avenir"/>
                </a:rPr>
                <a:t> (MB im 3. Studienjahr)</a:t>
              </a:r>
              <a:endParaRPr sz="2400">
                <a:solidFill>
                  <a:schemeClr val="lt1"/>
                </a:solidFill>
                <a:latin typeface="Avenir"/>
                <a:ea typeface="Avenir"/>
                <a:cs typeface="Avenir"/>
                <a:sym typeface="Avenir"/>
              </a:endParaRPr>
            </a:p>
          </p:txBody>
        </p:sp>
        <p:sp>
          <p:nvSpPr>
            <p:cNvPr id="339" name="Google Shape;339;p8"/>
            <p:cNvSpPr/>
            <p:nvPr/>
          </p:nvSpPr>
          <p:spPr>
            <a:xfrm>
              <a:off x="0" y="2452548"/>
              <a:ext cx="9042676" cy="1212249"/>
            </a:xfrm>
            <a:prstGeom prst="roundRect">
              <a:avLst>
                <a:gd fmla="val 16667" name="adj"/>
              </a:avLst>
            </a:prstGeom>
            <a:solidFill>
              <a:srgbClr val="E47A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8"/>
            <p:cNvSpPr txBox="1"/>
            <p:nvPr/>
          </p:nvSpPr>
          <p:spPr>
            <a:xfrm>
              <a:off x="59177" y="2511725"/>
              <a:ext cx="8924322" cy="1093895"/>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Avenir"/>
                <a:buNone/>
              </a:pPr>
              <a:r>
                <a:rPr b="1" lang="de-DE" sz="2400" u="none">
                  <a:solidFill>
                    <a:schemeClr val="lt1"/>
                  </a:solidFill>
                  <a:latin typeface="Avenir"/>
                  <a:ea typeface="Avenir"/>
                  <a:cs typeface="Avenir"/>
                  <a:sym typeface="Avenir"/>
                </a:rPr>
                <a:t>Teilnahmepflicht </a:t>
              </a:r>
              <a:r>
                <a:rPr b="0" lang="de-DE" sz="2400" u="none">
                  <a:solidFill>
                    <a:schemeClr val="lt1"/>
                  </a:solidFill>
                  <a:latin typeface="Avenir"/>
                  <a:ea typeface="Avenir"/>
                  <a:cs typeface="Avenir"/>
                  <a:sym typeface="Avenir"/>
                </a:rPr>
                <a:t>(unabh. von Nachschulung) </a:t>
              </a:r>
              <a:r>
                <a:rPr lang="de-DE" sz="2400" u="none">
                  <a:solidFill>
                    <a:schemeClr val="lt1"/>
                  </a:solidFill>
                  <a:latin typeface="Avenir"/>
                  <a:ea typeface="Avenir"/>
                  <a:cs typeface="Avenir"/>
                  <a:sym typeface="Avenir"/>
                </a:rPr>
                <a:t>für </a:t>
              </a:r>
              <a:r>
                <a:rPr b="1" lang="de-DE" sz="2400" u="none">
                  <a:solidFill>
                    <a:schemeClr val="lt1"/>
                  </a:solidFill>
                  <a:latin typeface="Avenir"/>
                  <a:ea typeface="Avenir"/>
                  <a:cs typeface="Avenir"/>
                  <a:sym typeface="Avenir"/>
                </a:rPr>
                <a:t>alle studierenden Offiziere und OA </a:t>
              </a:r>
              <a:r>
                <a:rPr lang="de-DE" sz="2400" u="none">
                  <a:solidFill>
                    <a:schemeClr val="lt1"/>
                  </a:solidFill>
                  <a:latin typeface="Avenir"/>
                  <a:ea typeface="Avenir"/>
                  <a:cs typeface="Avenir"/>
                  <a:sym typeface="Avenir"/>
                </a:rPr>
                <a:t>auch bei sehr guten Vorkenntnissen </a:t>
              </a:r>
              <a:endParaRPr sz="2400" u="none">
                <a:solidFill>
                  <a:schemeClr val="lt1"/>
                </a:solidFill>
                <a:latin typeface="Avenir"/>
                <a:ea typeface="Avenir"/>
                <a:cs typeface="Avenir"/>
                <a:sym typeface="Avenir"/>
              </a:endParaRPr>
            </a:p>
          </p:txBody>
        </p:sp>
        <p:sp>
          <p:nvSpPr>
            <p:cNvPr id="341" name="Google Shape;341;p8"/>
            <p:cNvSpPr/>
            <p:nvPr/>
          </p:nvSpPr>
          <p:spPr>
            <a:xfrm>
              <a:off x="0" y="3679615"/>
              <a:ext cx="9042676" cy="1212249"/>
            </a:xfrm>
            <a:prstGeom prst="roundRect">
              <a:avLst>
                <a:gd fmla="val 16667" name="adj"/>
              </a:avLst>
            </a:prstGeom>
            <a:solidFill>
              <a:srgbClr val="E48E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8"/>
            <p:cNvSpPr txBox="1"/>
            <p:nvPr/>
          </p:nvSpPr>
          <p:spPr>
            <a:xfrm>
              <a:off x="59177" y="3738792"/>
              <a:ext cx="8924322" cy="1093895"/>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Avenir"/>
                <a:buNone/>
              </a:pPr>
              <a:r>
                <a:rPr b="1" lang="de-DE" sz="2400" u="none">
                  <a:solidFill>
                    <a:schemeClr val="lt1"/>
                  </a:solidFill>
                  <a:latin typeface="Avenir"/>
                  <a:ea typeface="Avenir"/>
                  <a:cs typeface="Avenir"/>
                  <a:sym typeface="Avenir"/>
                </a:rPr>
                <a:t>Einstufungstest</a:t>
              </a:r>
              <a:r>
                <a:rPr lang="de-DE" sz="2400" u="none">
                  <a:solidFill>
                    <a:schemeClr val="lt1"/>
                  </a:solidFill>
                  <a:latin typeface="Avenir"/>
                  <a:ea typeface="Avenir"/>
                  <a:cs typeface="Avenir"/>
                  <a:sym typeface="Avenir"/>
                </a:rPr>
                <a:t> zur Kursplanung Feb./ März 1. Studienjahr</a:t>
              </a:r>
              <a:endParaRPr sz="2400" u="none">
                <a:solidFill>
                  <a:schemeClr val="lt1"/>
                </a:solidFill>
                <a:latin typeface="Avenir"/>
                <a:ea typeface="Avenir"/>
                <a:cs typeface="Avenir"/>
                <a:sym typeface="Avenir"/>
              </a:endParaRPr>
            </a:p>
          </p:txBody>
        </p:sp>
      </p:grpSp>
      <p:pic>
        <p:nvPicPr>
          <p:cNvPr descr="Klassenzimmer mit einfarbiger Füllung" id="343" name="Google Shape;343;p8"/>
          <p:cNvPicPr preferRelativeResize="0"/>
          <p:nvPr/>
        </p:nvPicPr>
        <p:blipFill rotWithShape="1">
          <a:blip r:embed="rId4">
            <a:alphaModFix/>
          </a:blip>
          <a:srcRect b="0" l="0" r="0" t="0"/>
          <a:stretch/>
        </p:blipFill>
        <p:spPr>
          <a:xfrm>
            <a:off x="9412779" y="3311971"/>
            <a:ext cx="622721" cy="622721"/>
          </a:xfrm>
          <a:prstGeom prst="rect">
            <a:avLst/>
          </a:prstGeom>
          <a:noFill/>
          <a:ln>
            <a:noFill/>
          </a:ln>
        </p:spPr>
      </p:pic>
    </p:spTree>
  </p:cSld>
  <p:clrMapOvr>
    <a:masterClrMapping/>
  </p:clrMapOvr>
  <p:transition advTm="31704" spd="slow">
    <p:wipe dir="l"/>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9"/>
          <p:cNvSpPr txBox="1"/>
          <p:nvPr>
            <p:ph idx="12" type="sldNum"/>
          </p:nvPr>
        </p:nvSpPr>
        <p:spPr>
          <a:xfrm>
            <a:off x="11190806" y="6324600"/>
            <a:ext cx="799078"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de-DE"/>
              <a:t>‹#›</a:t>
            </a:fld>
            <a:endParaRPr/>
          </a:p>
        </p:txBody>
      </p:sp>
      <p:sp>
        <p:nvSpPr>
          <p:cNvPr id="349" name="Google Shape;349;p9"/>
          <p:cNvSpPr txBox="1"/>
          <p:nvPr>
            <p:ph type="title"/>
          </p:nvPr>
        </p:nvSpPr>
        <p:spPr>
          <a:xfrm>
            <a:off x="457200" y="372343"/>
            <a:ext cx="10722932" cy="1311128"/>
          </a:xfrm>
          <a:prstGeom prst="rect">
            <a:avLst/>
          </a:prstGeom>
          <a:noFill/>
          <a:ln cap="flat" cmpd="sng" w="9525">
            <a:solidFill>
              <a:srgbClr val="345B21"/>
            </a:solidFill>
            <a:prstDash val="solid"/>
            <a:round/>
            <a:headEnd len="sm" w="sm" type="none"/>
            <a:tailEnd len="sm" w="sm" type="none"/>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rgbClr val="345B21"/>
              </a:buClr>
              <a:buSzPts val="4400"/>
              <a:buFont typeface="Arial"/>
              <a:buNone/>
            </a:pPr>
            <a:r>
              <a:rPr lang="de-DE">
                <a:solidFill>
                  <a:srgbClr val="345B21"/>
                </a:solidFill>
              </a:rPr>
              <a:t>2. Universitäre militärische Pflichtsprachausbildung</a:t>
            </a:r>
            <a:endParaRPr sz="2800">
              <a:solidFill>
                <a:srgbClr val="345B21"/>
              </a:solidFill>
            </a:endParaRPr>
          </a:p>
        </p:txBody>
      </p:sp>
      <p:pic>
        <p:nvPicPr>
          <p:cNvPr descr="Os 4 Pilares do Music Business (E Porque eles são tão importantes)." id="350" name="Google Shape;350;p9"/>
          <p:cNvPicPr preferRelativeResize="0"/>
          <p:nvPr/>
        </p:nvPicPr>
        <p:blipFill rotWithShape="1">
          <a:blip r:embed="rId3">
            <a:alphaModFix/>
          </a:blip>
          <a:srcRect b="0" l="25139" r="49142" t="0"/>
          <a:stretch/>
        </p:blipFill>
        <p:spPr>
          <a:xfrm>
            <a:off x="808134" y="50959"/>
            <a:ext cx="615092" cy="1953895"/>
          </a:xfrm>
          <a:prstGeom prst="rect">
            <a:avLst/>
          </a:prstGeom>
          <a:noFill/>
          <a:ln>
            <a:noFill/>
          </a:ln>
        </p:spPr>
      </p:pic>
      <p:grpSp>
        <p:nvGrpSpPr>
          <p:cNvPr id="351" name="Google Shape;351;p9"/>
          <p:cNvGrpSpPr/>
          <p:nvPr/>
        </p:nvGrpSpPr>
        <p:grpSpPr>
          <a:xfrm>
            <a:off x="2334677" y="2069453"/>
            <a:ext cx="7200736" cy="3975430"/>
            <a:chOff x="0" y="3594"/>
            <a:chExt cx="7200736" cy="3975430"/>
          </a:xfrm>
        </p:grpSpPr>
        <p:sp>
          <p:nvSpPr>
            <p:cNvPr id="352" name="Google Shape;352;p9"/>
            <p:cNvSpPr/>
            <p:nvPr/>
          </p:nvSpPr>
          <p:spPr>
            <a:xfrm>
              <a:off x="0" y="3594"/>
              <a:ext cx="7200736" cy="941118"/>
            </a:xfrm>
            <a:prstGeom prst="roundRect">
              <a:avLst>
                <a:gd fmla="val 16667" name="adj"/>
              </a:avLst>
            </a:prstGeom>
            <a:solidFill>
              <a:srgbClr val="E5515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9"/>
            <p:cNvSpPr txBox="1"/>
            <p:nvPr/>
          </p:nvSpPr>
          <p:spPr>
            <a:xfrm>
              <a:off x="45942" y="49536"/>
              <a:ext cx="7108852" cy="849234"/>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Avenir"/>
                <a:buNone/>
              </a:pPr>
              <a:r>
                <a:rPr b="1" lang="de-DE" sz="3200">
                  <a:solidFill>
                    <a:schemeClr val="lt1"/>
                  </a:solidFill>
                  <a:latin typeface="Avenir"/>
                  <a:ea typeface="Avenir"/>
                  <a:cs typeface="Avenir"/>
                  <a:sym typeface="Avenir"/>
                </a:rPr>
                <a:t>Prüfungen</a:t>
              </a:r>
              <a:endParaRPr/>
            </a:p>
          </p:txBody>
        </p:sp>
        <p:sp>
          <p:nvSpPr>
            <p:cNvPr id="354" name="Google Shape;354;p9"/>
            <p:cNvSpPr/>
            <p:nvPr/>
          </p:nvSpPr>
          <p:spPr>
            <a:xfrm>
              <a:off x="0" y="1013833"/>
              <a:ext cx="7200736" cy="941118"/>
            </a:xfrm>
            <a:prstGeom prst="roundRect">
              <a:avLst>
                <a:gd fmla="val 16667" name="adj"/>
              </a:avLst>
            </a:prstGeom>
            <a:solidFill>
              <a:srgbClr val="E466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9"/>
            <p:cNvSpPr txBox="1"/>
            <p:nvPr/>
          </p:nvSpPr>
          <p:spPr>
            <a:xfrm>
              <a:off x="45942" y="1059775"/>
              <a:ext cx="7108852" cy="84923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Avenir"/>
                <a:buNone/>
              </a:pPr>
              <a:r>
                <a:rPr b="1" lang="de-DE" sz="2400">
                  <a:solidFill>
                    <a:schemeClr val="lt1"/>
                  </a:solidFill>
                  <a:latin typeface="Avenir"/>
                  <a:ea typeface="Avenir"/>
                  <a:cs typeface="Avenir"/>
                  <a:sym typeface="Avenir"/>
                </a:rPr>
                <a:t>Hören, Lesen &amp; Schreiben </a:t>
              </a:r>
              <a:r>
                <a:rPr b="0" lang="de-DE" sz="2400">
                  <a:solidFill>
                    <a:schemeClr val="lt1"/>
                  </a:solidFill>
                  <a:latin typeface="Avenir"/>
                  <a:ea typeface="Avenir"/>
                  <a:cs typeface="Avenir"/>
                  <a:sym typeface="Avenir"/>
                </a:rPr>
                <a:t>als</a:t>
              </a:r>
              <a:r>
                <a:rPr b="1" lang="de-DE" sz="2400">
                  <a:solidFill>
                    <a:schemeClr val="lt1"/>
                  </a:solidFill>
                  <a:latin typeface="Avenir"/>
                  <a:ea typeface="Avenir"/>
                  <a:cs typeface="Avenir"/>
                  <a:sym typeface="Avenir"/>
                </a:rPr>
                <a:t> zentrale Termine </a:t>
              </a:r>
              <a:r>
                <a:rPr lang="de-DE" sz="2400">
                  <a:solidFill>
                    <a:schemeClr val="lt1"/>
                  </a:solidFill>
                  <a:latin typeface="Avenir"/>
                  <a:ea typeface="Avenir"/>
                  <a:cs typeface="Avenir"/>
                  <a:sym typeface="Avenir"/>
                </a:rPr>
                <a:t>im </a:t>
              </a:r>
              <a:r>
                <a:rPr b="1" lang="de-DE" sz="2400">
                  <a:solidFill>
                    <a:schemeClr val="lt1"/>
                  </a:solidFill>
                  <a:latin typeface="Avenir"/>
                  <a:ea typeface="Avenir"/>
                  <a:cs typeface="Avenir"/>
                  <a:sym typeface="Avenir"/>
                </a:rPr>
                <a:t>FT </a:t>
              </a:r>
              <a:endParaRPr b="1" sz="2400">
                <a:solidFill>
                  <a:schemeClr val="lt1"/>
                </a:solidFill>
                <a:latin typeface="Avenir"/>
                <a:ea typeface="Avenir"/>
                <a:cs typeface="Avenir"/>
                <a:sym typeface="Avenir"/>
              </a:endParaRPr>
            </a:p>
          </p:txBody>
        </p:sp>
        <p:sp>
          <p:nvSpPr>
            <p:cNvPr id="356" name="Google Shape;356;p9"/>
            <p:cNvSpPr/>
            <p:nvPr/>
          </p:nvSpPr>
          <p:spPr>
            <a:xfrm>
              <a:off x="0" y="2034643"/>
              <a:ext cx="7200736" cy="941118"/>
            </a:xfrm>
            <a:prstGeom prst="roundRect">
              <a:avLst>
                <a:gd fmla="val 16667" name="adj"/>
              </a:avLst>
            </a:prstGeom>
            <a:solidFill>
              <a:srgbClr val="E47A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9"/>
            <p:cNvSpPr txBox="1"/>
            <p:nvPr/>
          </p:nvSpPr>
          <p:spPr>
            <a:xfrm>
              <a:off x="45942" y="2080585"/>
              <a:ext cx="7108852" cy="84923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Avenir"/>
                <a:buNone/>
              </a:pPr>
              <a:r>
                <a:rPr b="1" lang="de-DE" sz="2400">
                  <a:solidFill>
                    <a:schemeClr val="lt1"/>
                  </a:solidFill>
                  <a:latin typeface="Avenir"/>
                  <a:ea typeface="Avenir"/>
                  <a:cs typeface="Avenir"/>
                  <a:sym typeface="Avenir"/>
                </a:rPr>
                <a:t>Mündliche</a:t>
              </a:r>
              <a:r>
                <a:rPr lang="de-DE" sz="2400">
                  <a:solidFill>
                    <a:schemeClr val="lt1"/>
                  </a:solidFill>
                  <a:latin typeface="Avenir"/>
                  <a:ea typeface="Avenir"/>
                  <a:cs typeface="Avenir"/>
                  <a:sym typeface="Avenir"/>
                </a:rPr>
                <a:t> </a:t>
              </a:r>
              <a:r>
                <a:rPr b="1" lang="de-DE" sz="2400">
                  <a:solidFill>
                    <a:schemeClr val="lt1"/>
                  </a:solidFill>
                  <a:latin typeface="Avenir"/>
                  <a:ea typeface="Avenir"/>
                  <a:cs typeface="Avenir"/>
                  <a:sym typeface="Avenir"/>
                </a:rPr>
                <a:t>Prüfungen</a:t>
              </a:r>
              <a:r>
                <a:rPr lang="de-DE" sz="2400">
                  <a:solidFill>
                    <a:schemeClr val="lt1"/>
                  </a:solidFill>
                  <a:latin typeface="Avenir"/>
                  <a:ea typeface="Avenir"/>
                  <a:cs typeface="Avenir"/>
                  <a:sym typeface="Avenir"/>
                </a:rPr>
                <a:t> immer mittwochs, </a:t>
              </a:r>
              <a:br>
                <a:rPr lang="de-DE" sz="2400">
                  <a:solidFill>
                    <a:schemeClr val="lt1"/>
                  </a:solidFill>
                  <a:latin typeface="Avenir"/>
                  <a:ea typeface="Avenir"/>
                  <a:cs typeface="Avenir"/>
                  <a:sym typeface="Avenir"/>
                </a:rPr>
              </a:br>
              <a:r>
                <a:rPr lang="de-DE" sz="2400">
                  <a:solidFill>
                    <a:schemeClr val="lt1"/>
                  </a:solidFill>
                  <a:latin typeface="Avenir"/>
                  <a:ea typeface="Avenir"/>
                  <a:cs typeface="Avenir"/>
                  <a:sym typeface="Avenir"/>
                </a:rPr>
                <a:t>Anmeldung auf ILIAS nach Aufruf per Mail</a:t>
              </a:r>
              <a:endParaRPr sz="2400">
                <a:solidFill>
                  <a:schemeClr val="lt1"/>
                </a:solidFill>
                <a:latin typeface="Avenir"/>
                <a:ea typeface="Avenir"/>
                <a:cs typeface="Avenir"/>
                <a:sym typeface="Avenir"/>
              </a:endParaRPr>
            </a:p>
          </p:txBody>
        </p:sp>
        <p:sp>
          <p:nvSpPr>
            <p:cNvPr id="358" name="Google Shape;358;p9"/>
            <p:cNvSpPr/>
            <p:nvPr/>
          </p:nvSpPr>
          <p:spPr>
            <a:xfrm>
              <a:off x="0" y="3037906"/>
              <a:ext cx="7200736" cy="941118"/>
            </a:xfrm>
            <a:prstGeom prst="roundRect">
              <a:avLst>
                <a:gd fmla="val 16667" name="adj"/>
              </a:avLst>
            </a:prstGeom>
            <a:solidFill>
              <a:srgbClr val="E48E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9"/>
            <p:cNvSpPr txBox="1"/>
            <p:nvPr/>
          </p:nvSpPr>
          <p:spPr>
            <a:xfrm>
              <a:off x="45942" y="3083848"/>
              <a:ext cx="7108852" cy="84923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Avenir"/>
                <a:buNone/>
              </a:pPr>
              <a:r>
                <a:rPr b="1" lang="de-DE" sz="2400">
                  <a:solidFill>
                    <a:schemeClr val="lt1"/>
                  </a:solidFill>
                  <a:latin typeface="Avenir"/>
                  <a:ea typeface="Avenir"/>
                  <a:cs typeface="Avenir"/>
                  <a:sym typeface="Avenir"/>
                </a:rPr>
                <a:t>Zeugnis bei Verlassen der Universität</a:t>
              </a:r>
              <a:endParaRPr sz="2400">
                <a:solidFill>
                  <a:schemeClr val="lt1"/>
                </a:solidFill>
                <a:latin typeface="Avenir"/>
                <a:ea typeface="Avenir"/>
                <a:cs typeface="Avenir"/>
                <a:sym typeface="Avenir"/>
              </a:endParaRPr>
            </a:p>
          </p:txBody>
        </p:sp>
      </p:grpSp>
    </p:spTree>
  </p:cSld>
  <p:clrMapOvr>
    <a:masterClrMapping/>
  </p:clrMapOvr>
  <p:transition advTm="31704" spd="slow">
    <p:wipe dir="l"/>
  </p:transition>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neVTI">
  <a:themeElements>
    <a:clrScheme name="AnalogousFromLightSeedRightStep">
      <a:dk1>
        <a:srgbClr val="000000"/>
      </a:dk1>
      <a:lt1>
        <a:srgbClr val="FFFFFF"/>
      </a:lt1>
      <a:dk2>
        <a:srgbClr val="3A3621"/>
      </a:dk2>
      <a:lt2>
        <a:srgbClr val="E2E8E5"/>
      </a:lt2>
      <a:accent1>
        <a:srgbClr val="EA73A4"/>
      </a:accent1>
      <a:accent2>
        <a:srgbClr val="E55454"/>
      </a:accent2>
      <a:accent3>
        <a:srgbClr val="E59053"/>
      </a:accent3>
      <a:accent4>
        <a:srgbClr val="B6A343"/>
      </a:accent4>
      <a:accent5>
        <a:srgbClr val="95AB54"/>
      </a:accent5>
      <a:accent6>
        <a:srgbClr val="69B643"/>
      </a:accent6>
      <a:hlink>
        <a:srgbClr val="578F78"/>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2023-09-25T07:30:52Z</dcterms:created>
  <dc:creator>Lehrer 358504_1</dc:creator>
</cp:coreProperties>
</file>