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400" r:id="rId2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4811"/>
    <a:srgbClr val="FFF8E5"/>
    <a:srgbClr val="F7BBBB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4182" autoAdjust="0"/>
  </p:normalViewPr>
  <p:slideViewPr>
    <p:cSldViewPr snapToGrid="0" snapToObjects="1">
      <p:cViewPr varScale="1">
        <p:scale>
          <a:sx n="89" d="100"/>
          <a:sy n="89" d="100"/>
        </p:scale>
        <p:origin x="1404" y="-2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-10056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3440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22C37-5E1E-42CE-BC59-B2D51F5A7280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224D5D5-7756-4192-A02D-2D085390814B}">
      <dgm:prSet phldrT="[Text]"/>
      <dgm:spPr/>
      <dgm:t>
        <a:bodyPr/>
        <a:lstStyle/>
        <a:p>
          <a:endParaRPr lang="de-DE" dirty="0"/>
        </a:p>
      </dgm:t>
    </dgm:pt>
    <dgm:pt modelId="{058DB4F3-012E-4B79-BD41-4FFDB4CE89CC}" type="parTrans" cxnId="{7385A486-FF44-439D-A868-FDB452EACEFC}">
      <dgm:prSet/>
      <dgm:spPr/>
      <dgm:t>
        <a:bodyPr/>
        <a:lstStyle/>
        <a:p>
          <a:endParaRPr lang="de-DE"/>
        </a:p>
      </dgm:t>
    </dgm:pt>
    <dgm:pt modelId="{F5560B51-1C28-4933-AD04-99BAD66771A6}" type="sibTrans" cxnId="{7385A486-FF44-439D-A868-FDB452EACEFC}">
      <dgm:prSet/>
      <dgm:spPr/>
      <dgm:t>
        <a:bodyPr/>
        <a:lstStyle/>
        <a:p>
          <a:endParaRPr lang="de-DE"/>
        </a:p>
      </dgm:t>
    </dgm:pt>
    <dgm:pt modelId="{0E825321-921F-4303-8315-8EF5195CAF35}">
      <dgm:prSet phldrT="[Text]"/>
      <dgm:spPr>
        <a:solidFill>
          <a:schemeClr val="bg1"/>
        </a:solidFill>
      </dgm:spPr>
      <dgm:t>
        <a:bodyPr/>
        <a:lstStyle/>
        <a:p>
          <a:endParaRPr lang="de-DE" dirty="0"/>
        </a:p>
      </dgm:t>
    </dgm:pt>
    <dgm:pt modelId="{441BDD9C-3080-4062-B8A1-607D08C1C1B8}" type="parTrans" cxnId="{5BC15BE5-FA1B-4BE1-8A86-548E50779D29}">
      <dgm:prSet/>
      <dgm:spPr/>
      <dgm:t>
        <a:bodyPr/>
        <a:lstStyle/>
        <a:p>
          <a:endParaRPr lang="de-DE"/>
        </a:p>
      </dgm:t>
    </dgm:pt>
    <dgm:pt modelId="{94DE457E-9B73-4800-BFD3-A50178C266AB}" type="sibTrans" cxnId="{5BC15BE5-FA1B-4BE1-8A86-548E50779D29}">
      <dgm:prSet/>
      <dgm:spPr/>
      <dgm:t>
        <a:bodyPr/>
        <a:lstStyle/>
        <a:p>
          <a:endParaRPr lang="de-DE"/>
        </a:p>
      </dgm:t>
    </dgm:pt>
    <dgm:pt modelId="{B44908F1-D442-4E39-8D38-69363239CF14}">
      <dgm:prSet phldrT="[Text]"/>
      <dgm:spPr>
        <a:solidFill>
          <a:schemeClr val="bg1"/>
        </a:solidFill>
      </dgm:spPr>
      <dgm:t>
        <a:bodyPr/>
        <a:lstStyle/>
        <a:p>
          <a:endParaRPr lang="de-DE" dirty="0"/>
        </a:p>
      </dgm:t>
    </dgm:pt>
    <dgm:pt modelId="{DDE7CC85-6B01-4DA7-85FC-05AF0C1C5BC9}" type="parTrans" cxnId="{97C424A9-CC30-498A-9B24-A740A3B73B10}">
      <dgm:prSet/>
      <dgm:spPr/>
      <dgm:t>
        <a:bodyPr/>
        <a:lstStyle/>
        <a:p>
          <a:endParaRPr lang="de-DE"/>
        </a:p>
      </dgm:t>
    </dgm:pt>
    <dgm:pt modelId="{3DE8F3C5-D5E1-4442-96FA-C48460776C9C}" type="sibTrans" cxnId="{97C424A9-CC30-498A-9B24-A740A3B73B10}">
      <dgm:prSet/>
      <dgm:spPr/>
      <dgm:t>
        <a:bodyPr/>
        <a:lstStyle/>
        <a:p>
          <a:endParaRPr lang="de-DE"/>
        </a:p>
      </dgm:t>
    </dgm:pt>
    <dgm:pt modelId="{BB0F2503-C8E8-480F-8A04-0C7B041A9A9A}">
      <dgm:prSet phldrT="[Text]"/>
      <dgm:spPr/>
      <dgm:t>
        <a:bodyPr/>
        <a:lstStyle/>
        <a:p>
          <a:endParaRPr lang="de-DE" dirty="0"/>
        </a:p>
      </dgm:t>
    </dgm:pt>
    <dgm:pt modelId="{4B5F20C9-A713-468C-AFC5-DCB95FD14839}" type="parTrans" cxnId="{8DA78091-8626-4F99-967E-E2405FE35879}">
      <dgm:prSet/>
      <dgm:spPr/>
      <dgm:t>
        <a:bodyPr/>
        <a:lstStyle/>
        <a:p>
          <a:endParaRPr lang="de-DE"/>
        </a:p>
      </dgm:t>
    </dgm:pt>
    <dgm:pt modelId="{AAFD3FED-569A-46E5-93D1-EC43336CD4D9}" type="sibTrans" cxnId="{8DA78091-8626-4F99-967E-E2405FE35879}">
      <dgm:prSet/>
      <dgm:spPr/>
      <dgm:t>
        <a:bodyPr/>
        <a:lstStyle/>
        <a:p>
          <a:endParaRPr lang="de-DE"/>
        </a:p>
      </dgm:t>
    </dgm:pt>
    <dgm:pt modelId="{FC6B9069-EF0A-4534-9438-225806BED31F}">
      <dgm:prSet phldrT="[Text]"/>
      <dgm:spPr/>
      <dgm:t>
        <a:bodyPr/>
        <a:lstStyle/>
        <a:p>
          <a:endParaRPr lang="de-DE" dirty="0"/>
        </a:p>
      </dgm:t>
    </dgm:pt>
    <dgm:pt modelId="{B15DDAA8-9ACE-4E92-9E3D-CDE13E11AF83}" type="parTrans" cxnId="{C9EB41F8-B048-41BB-A722-10C418CBA847}">
      <dgm:prSet/>
      <dgm:spPr/>
      <dgm:t>
        <a:bodyPr/>
        <a:lstStyle/>
        <a:p>
          <a:endParaRPr lang="de-DE"/>
        </a:p>
      </dgm:t>
    </dgm:pt>
    <dgm:pt modelId="{8369BCA4-1311-4379-904A-F2E487B3EBE0}" type="sibTrans" cxnId="{C9EB41F8-B048-41BB-A722-10C418CBA847}">
      <dgm:prSet/>
      <dgm:spPr/>
      <dgm:t>
        <a:bodyPr/>
        <a:lstStyle/>
        <a:p>
          <a:endParaRPr lang="de-DE"/>
        </a:p>
      </dgm:t>
    </dgm:pt>
    <dgm:pt modelId="{08DCFAFD-39B1-4EE5-945F-C3415E6BF882}" type="pres">
      <dgm:prSet presAssocID="{4EF22C37-5E1E-42CE-BC59-B2D51F5A72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10B4040-7F3A-42B1-B129-773F3D0CF7F4}" type="pres">
      <dgm:prSet presAssocID="{0E825321-921F-4303-8315-8EF5195CAF3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6ADCBD-5488-4543-81F1-2348A954B950}" type="pres">
      <dgm:prSet presAssocID="{94DE457E-9B73-4800-BFD3-A50178C266AB}" presName="space" presStyleCnt="0"/>
      <dgm:spPr/>
    </dgm:pt>
    <dgm:pt modelId="{318B1CCC-4086-4B52-A650-EF0927B27352}" type="pres">
      <dgm:prSet presAssocID="{B44908F1-D442-4E39-8D38-69363239CF1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420386-97D7-4EFF-A22A-B075E8B420CC}" type="pres">
      <dgm:prSet presAssocID="{3DE8F3C5-D5E1-4442-96FA-C48460776C9C}" presName="space" presStyleCnt="0"/>
      <dgm:spPr/>
    </dgm:pt>
    <dgm:pt modelId="{BE1D2A2F-A7B1-461E-B930-E7D0F906C590}" type="pres">
      <dgm:prSet presAssocID="{BB0F2503-C8E8-480F-8A04-0C7B041A9A9A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69C4B5-BD4E-44FC-B81D-E6F9E5FB07B9}" type="pres">
      <dgm:prSet presAssocID="{AAFD3FED-569A-46E5-93D1-EC43336CD4D9}" presName="space" presStyleCnt="0"/>
      <dgm:spPr/>
    </dgm:pt>
    <dgm:pt modelId="{98E17F7D-0946-4AE5-BF42-4DFA8475851B}" type="pres">
      <dgm:prSet presAssocID="{FC6B9069-EF0A-4534-9438-225806BED31F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73D9DC-9018-4726-BA3E-A44C2B0B7931}" type="pres">
      <dgm:prSet presAssocID="{8369BCA4-1311-4379-904A-F2E487B3EBE0}" presName="space" presStyleCnt="0"/>
      <dgm:spPr/>
    </dgm:pt>
    <dgm:pt modelId="{0C894C80-2E8F-4753-8F9D-50B429CAB721}" type="pres">
      <dgm:prSet presAssocID="{8224D5D5-7756-4192-A02D-2D085390814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A78091-8626-4F99-967E-E2405FE35879}" srcId="{4EF22C37-5E1E-42CE-BC59-B2D51F5A7280}" destId="{BB0F2503-C8E8-480F-8A04-0C7B041A9A9A}" srcOrd="2" destOrd="0" parTransId="{4B5F20C9-A713-468C-AFC5-DCB95FD14839}" sibTransId="{AAFD3FED-569A-46E5-93D1-EC43336CD4D9}"/>
    <dgm:cxn modelId="{3DEE0518-D2B6-47BB-BB08-8E7D2A854BC2}" type="presOf" srcId="{B44908F1-D442-4E39-8D38-69363239CF14}" destId="{318B1CCC-4086-4B52-A650-EF0927B27352}" srcOrd="0" destOrd="0" presId="urn:microsoft.com/office/officeart/2005/8/layout/venn3"/>
    <dgm:cxn modelId="{48C4569E-B118-4F92-866D-6CE1AA399E4D}" type="presOf" srcId="{BB0F2503-C8E8-480F-8A04-0C7B041A9A9A}" destId="{BE1D2A2F-A7B1-461E-B930-E7D0F906C590}" srcOrd="0" destOrd="0" presId="urn:microsoft.com/office/officeart/2005/8/layout/venn3"/>
    <dgm:cxn modelId="{CACEC6D9-DFA4-4554-9FC6-F821BCC94A56}" type="presOf" srcId="{0E825321-921F-4303-8315-8EF5195CAF35}" destId="{010B4040-7F3A-42B1-B129-773F3D0CF7F4}" srcOrd="0" destOrd="0" presId="urn:microsoft.com/office/officeart/2005/8/layout/venn3"/>
    <dgm:cxn modelId="{7385A486-FF44-439D-A868-FDB452EACEFC}" srcId="{4EF22C37-5E1E-42CE-BC59-B2D51F5A7280}" destId="{8224D5D5-7756-4192-A02D-2D085390814B}" srcOrd="4" destOrd="0" parTransId="{058DB4F3-012E-4B79-BD41-4FFDB4CE89CC}" sibTransId="{F5560B51-1C28-4933-AD04-99BAD66771A6}"/>
    <dgm:cxn modelId="{5BC15BE5-FA1B-4BE1-8A86-548E50779D29}" srcId="{4EF22C37-5E1E-42CE-BC59-B2D51F5A7280}" destId="{0E825321-921F-4303-8315-8EF5195CAF35}" srcOrd="0" destOrd="0" parTransId="{441BDD9C-3080-4062-B8A1-607D08C1C1B8}" sibTransId="{94DE457E-9B73-4800-BFD3-A50178C266AB}"/>
    <dgm:cxn modelId="{A227D965-6646-4185-8E73-CFA74CE3CEB1}" type="presOf" srcId="{4EF22C37-5E1E-42CE-BC59-B2D51F5A7280}" destId="{08DCFAFD-39B1-4EE5-945F-C3415E6BF882}" srcOrd="0" destOrd="0" presId="urn:microsoft.com/office/officeart/2005/8/layout/venn3"/>
    <dgm:cxn modelId="{F44276FA-A808-4A32-A49A-4756D358E4B6}" type="presOf" srcId="{FC6B9069-EF0A-4534-9438-225806BED31F}" destId="{98E17F7D-0946-4AE5-BF42-4DFA8475851B}" srcOrd="0" destOrd="0" presId="urn:microsoft.com/office/officeart/2005/8/layout/venn3"/>
    <dgm:cxn modelId="{C9EB41F8-B048-41BB-A722-10C418CBA847}" srcId="{4EF22C37-5E1E-42CE-BC59-B2D51F5A7280}" destId="{FC6B9069-EF0A-4534-9438-225806BED31F}" srcOrd="3" destOrd="0" parTransId="{B15DDAA8-9ACE-4E92-9E3D-CDE13E11AF83}" sibTransId="{8369BCA4-1311-4379-904A-F2E487B3EBE0}"/>
    <dgm:cxn modelId="{21388C17-C91A-4212-88E9-1737843F03A8}" type="presOf" srcId="{8224D5D5-7756-4192-A02D-2D085390814B}" destId="{0C894C80-2E8F-4753-8F9D-50B429CAB721}" srcOrd="0" destOrd="0" presId="urn:microsoft.com/office/officeart/2005/8/layout/venn3"/>
    <dgm:cxn modelId="{97C424A9-CC30-498A-9B24-A740A3B73B10}" srcId="{4EF22C37-5E1E-42CE-BC59-B2D51F5A7280}" destId="{B44908F1-D442-4E39-8D38-69363239CF14}" srcOrd="1" destOrd="0" parTransId="{DDE7CC85-6B01-4DA7-85FC-05AF0C1C5BC9}" sibTransId="{3DE8F3C5-D5E1-4442-96FA-C48460776C9C}"/>
    <dgm:cxn modelId="{F6191B2D-6CE1-4C5C-85BC-098EABC8AB47}" type="presParOf" srcId="{08DCFAFD-39B1-4EE5-945F-C3415E6BF882}" destId="{010B4040-7F3A-42B1-B129-773F3D0CF7F4}" srcOrd="0" destOrd="0" presId="urn:microsoft.com/office/officeart/2005/8/layout/venn3"/>
    <dgm:cxn modelId="{EB5F5BEB-9862-4DA7-8383-F8AED1AF80FC}" type="presParOf" srcId="{08DCFAFD-39B1-4EE5-945F-C3415E6BF882}" destId="{AE6ADCBD-5488-4543-81F1-2348A954B950}" srcOrd="1" destOrd="0" presId="urn:microsoft.com/office/officeart/2005/8/layout/venn3"/>
    <dgm:cxn modelId="{F5E55F35-C1C4-4C06-94A4-32F5DDA81AFC}" type="presParOf" srcId="{08DCFAFD-39B1-4EE5-945F-C3415E6BF882}" destId="{318B1CCC-4086-4B52-A650-EF0927B27352}" srcOrd="2" destOrd="0" presId="urn:microsoft.com/office/officeart/2005/8/layout/venn3"/>
    <dgm:cxn modelId="{CFF67167-D07E-45A9-816E-6D2B5AA33DF0}" type="presParOf" srcId="{08DCFAFD-39B1-4EE5-945F-C3415E6BF882}" destId="{7F420386-97D7-4EFF-A22A-B075E8B420CC}" srcOrd="3" destOrd="0" presId="urn:microsoft.com/office/officeart/2005/8/layout/venn3"/>
    <dgm:cxn modelId="{45AA7ABD-8C45-4519-86CA-EBDA87F7AB0B}" type="presParOf" srcId="{08DCFAFD-39B1-4EE5-945F-C3415E6BF882}" destId="{BE1D2A2F-A7B1-461E-B930-E7D0F906C590}" srcOrd="4" destOrd="0" presId="urn:microsoft.com/office/officeart/2005/8/layout/venn3"/>
    <dgm:cxn modelId="{5FE118BF-67E3-49EA-BF2A-43DD273D5790}" type="presParOf" srcId="{08DCFAFD-39B1-4EE5-945F-C3415E6BF882}" destId="{EA69C4B5-BD4E-44FC-B81D-E6F9E5FB07B9}" srcOrd="5" destOrd="0" presId="urn:microsoft.com/office/officeart/2005/8/layout/venn3"/>
    <dgm:cxn modelId="{1C6E8330-2C8E-4301-9950-066E5567BA1A}" type="presParOf" srcId="{08DCFAFD-39B1-4EE5-945F-C3415E6BF882}" destId="{98E17F7D-0946-4AE5-BF42-4DFA8475851B}" srcOrd="6" destOrd="0" presId="urn:microsoft.com/office/officeart/2005/8/layout/venn3"/>
    <dgm:cxn modelId="{33A6C168-C726-43B7-8EAC-4462EBC6CB80}" type="presParOf" srcId="{08DCFAFD-39B1-4EE5-945F-C3415E6BF882}" destId="{8273D9DC-9018-4726-BA3E-A44C2B0B7931}" srcOrd="7" destOrd="0" presId="urn:microsoft.com/office/officeart/2005/8/layout/venn3"/>
    <dgm:cxn modelId="{5D99C0FB-24CC-41D8-A414-7CDBC362E44F}" type="presParOf" srcId="{08DCFAFD-39B1-4EE5-945F-C3415E6BF882}" destId="{0C894C80-2E8F-4753-8F9D-50B429CAB72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276F1-E067-41B6-BB56-18390D7B9214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772BE3-C80A-4DAF-B9FB-7CFB63E1F8C3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Leiter StudFBer B</a:t>
          </a:r>
          <a:endParaRPr lang="de-DE" b="1" dirty="0">
            <a:solidFill>
              <a:schemeClr val="tx1"/>
            </a:solidFill>
          </a:endParaRPr>
        </a:p>
      </dgm:t>
    </dgm:pt>
    <dgm:pt modelId="{E566BB14-0FC2-4B1F-9FA9-BBCAD2E9653E}" type="parTrans" cxnId="{D7250108-3190-401B-882C-598F1AAFAF5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E347913E-5B7E-44AB-AA44-61F4C7968DAA}" type="sibTrans" cxnId="{D7250108-3190-401B-882C-598F1AAFAF5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E5D1B039-15A5-4A5D-B117-37DBFA81F920}" type="asst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err="1" smtClean="0">
              <a:solidFill>
                <a:schemeClr val="tx1"/>
              </a:solidFill>
            </a:rPr>
            <a:t>KpFw</a:t>
          </a:r>
          <a:endParaRPr lang="de-DE" b="1" dirty="0">
            <a:solidFill>
              <a:schemeClr val="tx1"/>
            </a:solidFill>
          </a:endParaRPr>
        </a:p>
      </dgm:t>
    </dgm:pt>
    <dgm:pt modelId="{14B89C5D-1137-4374-B9B1-05D8959E7D43}" type="parTrans" cxnId="{5ED09673-DBFC-44B7-B895-A789843CC8F2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EBADEC3-8509-4E1D-B382-5641B12BBC49}" type="sibTrans" cxnId="{5ED09673-DBFC-44B7-B895-A789843CC8F2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2810B0C-0521-40DB-B448-0997A8DF5328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Ltr </a:t>
          </a:r>
          <a:r>
            <a:rPr lang="de-DE" b="1" dirty="0" err="1" smtClean="0">
              <a:solidFill>
                <a:schemeClr val="tx1"/>
              </a:solidFill>
            </a:rPr>
            <a:t>StudFBerGrp</a:t>
          </a:r>
          <a:r>
            <a:rPr lang="de-DE" b="1" dirty="0" smtClean="0">
              <a:solidFill>
                <a:schemeClr val="tx1"/>
              </a:solidFill>
            </a:rPr>
            <a:t> </a:t>
          </a:r>
          <a:r>
            <a:rPr lang="de-DE" b="1" dirty="0" smtClean="0">
              <a:solidFill>
                <a:schemeClr val="tx1"/>
              </a:solidFill>
            </a:rPr>
            <a:t>1/B</a:t>
          </a:r>
          <a:endParaRPr lang="de-DE" b="1" dirty="0">
            <a:solidFill>
              <a:schemeClr val="tx1"/>
            </a:solidFill>
          </a:endParaRPr>
        </a:p>
      </dgm:t>
    </dgm:pt>
    <dgm:pt modelId="{9361AB3B-1CCB-4F1A-A069-E219D9CC07E8}" type="parTrans" cxnId="{6C7281B3-D806-4CAB-BAD8-6879BEB5900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B7523369-0DA9-4B49-BC22-FCE03E043E5F}" type="sibTrans" cxnId="{6C7281B3-D806-4CAB-BAD8-6879BEB5900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BEF9CC0-7556-4100-85A8-912E7DC46A6E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Ltr StudFBerGrp 2/B</a:t>
          </a:r>
          <a:endParaRPr lang="de-DE" b="1" dirty="0">
            <a:solidFill>
              <a:schemeClr val="tx1"/>
            </a:solidFill>
          </a:endParaRPr>
        </a:p>
      </dgm:t>
    </dgm:pt>
    <dgm:pt modelId="{0AE2E8BD-01D9-42A4-83CD-6EF7F26F2433}" type="parTrans" cxnId="{346011E3-BAD3-476A-9474-D712EE36E2E6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AC8D305D-0F48-4EA8-8E2D-BB5F28DBE51B}" type="sibTrans" cxnId="{346011E3-BAD3-476A-9474-D712EE36E2E6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FB95A65E-133F-4845-A852-CD47F41056D5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Ltr StudFBerGrp 3/B</a:t>
          </a:r>
          <a:endParaRPr lang="de-DE" b="1" dirty="0">
            <a:solidFill>
              <a:schemeClr val="tx1"/>
            </a:solidFill>
          </a:endParaRPr>
        </a:p>
      </dgm:t>
    </dgm:pt>
    <dgm:pt modelId="{D81320D7-E612-46F4-9D33-CBCB1818882F}" type="parTrans" cxnId="{56E98957-FD0A-4DA1-829D-D153E021535B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AFE0B95C-8DAD-45F4-806B-1C233A680962}" type="sibTrans" cxnId="{56E98957-FD0A-4DA1-829D-D153E021535B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344052EA-08F0-4BF0-BA75-B50EFBEA6434}" type="asst">
      <dgm:prSet phldrT="[Text]"/>
      <dgm:spPr/>
      <dgm:t>
        <a:bodyPr/>
        <a:lstStyle/>
        <a:p>
          <a:r>
            <a:rPr lang="de-DE" b="1" dirty="0" err="1" smtClean="0">
              <a:solidFill>
                <a:schemeClr val="tx1"/>
              </a:solidFill>
            </a:rPr>
            <a:t>GeZi</a:t>
          </a:r>
          <a:endParaRPr lang="de-DE" b="1" dirty="0">
            <a:solidFill>
              <a:schemeClr val="tx1"/>
            </a:solidFill>
          </a:endParaRPr>
        </a:p>
      </dgm:t>
    </dgm:pt>
    <dgm:pt modelId="{85B83B29-CE9F-4B08-8F50-0903184A22DC}" type="parTrans" cxnId="{2F825546-27B1-4F55-A97B-2AE57286B51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2706120B-3C57-493F-8404-79F6A674FB12}" type="sibTrans" cxnId="{2F825546-27B1-4F55-A97B-2AE57286B51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55D307D7-C6D4-4886-A46D-5AC888B11106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Schreibkraft </a:t>
          </a:r>
          <a:r>
            <a:rPr lang="de-DE" b="1" dirty="0" err="1" smtClean="0">
              <a:solidFill>
                <a:schemeClr val="tx1"/>
              </a:solidFill>
            </a:rPr>
            <a:t>InnDst</a:t>
          </a:r>
          <a:endParaRPr lang="de-DE" b="1" dirty="0">
            <a:solidFill>
              <a:schemeClr val="tx1"/>
            </a:solidFill>
          </a:endParaRPr>
        </a:p>
      </dgm:t>
    </dgm:pt>
    <dgm:pt modelId="{DFD6A2C7-C98B-48AB-9274-90D153BD806C}" type="parTrans" cxnId="{CA17EADE-A2AF-45E4-A33F-AC6E1262C85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F5923CC2-0211-4212-BC0B-2809EA653F3E}" type="sibTrans" cxnId="{CA17EADE-A2AF-45E4-A33F-AC6E1262C85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960187D3-B62D-4F9C-91D1-10B4FF8E3A51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S4 </a:t>
          </a:r>
          <a:r>
            <a:rPr lang="de-DE" b="1" dirty="0" err="1" smtClean="0">
              <a:solidFill>
                <a:schemeClr val="tx1"/>
              </a:solidFill>
            </a:rPr>
            <a:t>Uffz</a:t>
          </a:r>
          <a:endParaRPr lang="de-DE" b="1" dirty="0">
            <a:solidFill>
              <a:schemeClr val="tx1"/>
            </a:solidFill>
          </a:endParaRPr>
        </a:p>
      </dgm:t>
    </dgm:pt>
    <dgm:pt modelId="{57609C67-2D12-4717-BDDF-772EA21D070E}" type="parTrans" cxnId="{AED36106-FA70-4011-B1AE-2E63E60DF70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87F90C0E-786B-49E0-B931-4EF1661230AA}" type="sibTrans" cxnId="{AED36106-FA70-4011-B1AE-2E63E60DF70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8B119EDB-21D2-46EF-A532-5282C0B613E1}" type="asst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err="1" smtClean="0">
              <a:solidFill>
                <a:schemeClr val="tx1"/>
              </a:solidFill>
            </a:rPr>
            <a:t>PersOffz</a:t>
          </a:r>
          <a:endParaRPr lang="de-DE" b="1" dirty="0">
            <a:solidFill>
              <a:schemeClr val="tx1"/>
            </a:solidFill>
          </a:endParaRPr>
        </a:p>
      </dgm:t>
    </dgm:pt>
    <dgm:pt modelId="{44BAC275-A514-4BCC-AD56-384DEF0ECBAA}" type="parTrans" cxnId="{6BE87487-2055-4C89-B7DC-DD6BD90744A0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5C01A6A0-C5D3-486B-84C1-600348487859}" type="sibTrans" cxnId="{6BE87487-2055-4C89-B7DC-DD6BD90744A0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66CE83F3-1E14-449F-AE45-35E252ACF257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PersFw</a:t>
          </a:r>
          <a:endParaRPr lang="de-DE" b="1" dirty="0">
            <a:solidFill>
              <a:schemeClr val="tx1"/>
            </a:solidFill>
          </a:endParaRPr>
        </a:p>
      </dgm:t>
    </dgm:pt>
    <dgm:pt modelId="{6036D50F-C1FF-480B-A6D9-68611675FD85}" type="parTrans" cxnId="{FF08E39A-6B13-43BC-B2EB-B098AA8335B2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D2709D6-4926-4E54-A869-110E6B22CE6E}" type="sibTrans" cxnId="{FF08E39A-6B13-43BC-B2EB-B098AA8335B2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59FACBEE-1ACF-4B86-962F-0EA38E265DC4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PersUffz</a:t>
          </a:r>
          <a:endParaRPr lang="de-DE" b="1" dirty="0">
            <a:solidFill>
              <a:schemeClr val="tx1"/>
            </a:solidFill>
          </a:endParaRPr>
        </a:p>
      </dgm:t>
    </dgm:pt>
    <dgm:pt modelId="{FBFEE220-F142-463C-86DD-BD8B75C6E980}" type="parTrans" cxnId="{44911F45-F919-4A6C-A542-BCE0D2F9DE2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516DD8CB-5E6D-4B27-B349-A12A48A42776}" type="sibTrans" cxnId="{44911F45-F919-4A6C-A542-BCE0D2F9DE2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9F541275-CB40-4A0B-B5D2-B65B3B8BB60E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PersUffz</a:t>
          </a:r>
          <a:endParaRPr lang="de-DE" b="1" dirty="0">
            <a:solidFill>
              <a:schemeClr val="tx1"/>
            </a:solidFill>
          </a:endParaRPr>
        </a:p>
      </dgm:t>
    </dgm:pt>
    <dgm:pt modelId="{8540B97F-8EDA-47A7-9449-1CF8BDBD971A}" type="parTrans" cxnId="{84FFF354-C5B9-4AF1-B37B-2B54812CE5E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38C4F267-7587-4C3E-9E5E-B8C5D776AC95}" type="sibTrans" cxnId="{84FFF354-C5B9-4AF1-B37B-2B54812CE5E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7AD72519-A20C-4233-9D21-BAF66F0EA30A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Schreibkraft Pers</a:t>
          </a:r>
          <a:endParaRPr lang="de-DE" b="1" dirty="0">
            <a:solidFill>
              <a:schemeClr val="tx1"/>
            </a:solidFill>
          </a:endParaRPr>
        </a:p>
      </dgm:t>
    </dgm:pt>
    <dgm:pt modelId="{2286BED7-F12D-492A-8E03-0006F0A47BFC}" type="parTrans" cxnId="{2ABCAAC2-5BC8-4324-B39D-EB2309C94FFD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ECCF3881-77D8-4C8F-9BD9-DA663C7B8069}" type="sibTrans" cxnId="{2ABCAAC2-5BC8-4324-B39D-EB2309C94FFD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143001BB-7CBC-4446-B0D0-A4466057F222}" type="asst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OrgFw</a:t>
          </a:r>
          <a:endParaRPr lang="de-DE" b="1" dirty="0">
            <a:solidFill>
              <a:schemeClr val="tx1"/>
            </a:solidFill>
          </a:endParaRPr>
        </a:p>
      </dgm:t>
    </dgm:pt>
    <dgm:pt modelId="{70334A9C-665E-455D-A6E0-EC2C2402403D}" type="parTrans" cxnId="{083096AF-EE2D-4A8E-A364-83119FEED4C0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22945C05-09B0-43AE-B55B-590EF665058A}" type="sibTrans" cxnId="{083096AF-EE2D-4A8E-A364-83119FEED4C0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F02B39D6-C62B-44FB-9096-6DB1F257FDD4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OrgUffz</a:t>
          </a:r>
          <a:endParaRPr lang="de-DE" b="1" dirty="0">
            <a:solidFill>
              <a:schemeClr val="tx1"/>
            </a:solidFill>
          </a:endParaRPr>
        </a:p>
      </dgm:t>
    </dgm:pt>
    <dgm:pt modelId="{2EC7CF35-0C07-4823-89BE-FA53D1CC51E7}" type="parTrans" cxnId="{37B98CC8-545F-43E9-8A73-34C9700E180D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6BE9B2D-5B93-4E57-B62C-2132C9B4FD6A}" type="sibTrans" cxnId="{37B98CC8-545F-43E9-8A73-34C9700E180D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104471B1-676E-4C84-8F5D-D2DE9B81FA7A}" type="asst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OrgUffz</a:t>
          </a:r>
          <a:endParaRPr lang="de-DE" b="1" dirty="0">
            <a:solidFill>
              <a:schemeClr val="tx1"/>
            </a:solidFill>
          </a:endParaRPr>
        </a:p>
      </dgm:t>
    </dgm:pt>
    <dgm:pt modelId="{46287A19-4A59-4455-9B8C-CF6FA6ACCDC2}" type="parTrans" cxnId="{F4FC17BD-FCF9-4146-BEB5-24F53E58537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1D41E4F-6373-4F86-8EDD-9E2DE1D35F09}" type="sibTrans" cxnId="{F4FC17BD-FCF9-4146-BEB5-24F53E58537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5FC72272-CE02-49FE-A6C2-9C023B38290A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Ltr StudFBerGrp 4/B</a:t>
          </a:r>
          <a:endParaRPr lang="de-DE" b="1" dirty="0">
            <a:solidFill>
              <a:schemeClr val="tx1"/>
            </a:solidFill>
          </a:endParaRPr>
        </a:p>
      </dgm:t>
    </dgm:pt>
    <dgm:pt modelId="{3DB2C0E4-109F-4007-B43A-125E2E5378E2}" type="parTrans" cxnId="{7CABFC50-3E5D-4F3D-8AEC-A24823E2D1D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25268B03-84E9-4916-80B1-B1786CC37E13}" type="sibTrans" cxnId="{7CABFC50-3E5D-4F3D-8AEC-A24823E2D1D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E4D67D0-362D-47C7-B24E-533A2D2C5C90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Ltr StudFBerGrp 5/B</a:t>
          </a:r>
          <a:endParaRPr lang="de-DE" b="1" dirty="0">
            <a:solidFill>
              <a:schemeClr val="tx1"/>
            </a:solidFill>
          </a:endParaRPr>
        </a:p>
      </dgm:t>
    </dgm:pt>
    <dgm:pt modelId="{3E4D8848-4446-4D5E-A658-ABB6A5486A70}" type="parTrans" cxnId="{DB695254-257A-4FF0-BA2C-9F81643CACF9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443CE70-8B9C-4837-91BC-44D4436B8978}" type="sibTrans" cxnId="{DB695254-257A-4FF0-BA2C-9F81643CACF9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919F09EF-BC33-4338-9593-85F65089C928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Ltr StudFBerGrp 6/B</a:t>
          </a:r>
          <a:endParaRPr lang="de-DE" b="1" dirty="0">
            <a:solidFill>
              <a:schemeClr val="tx1"/>
            </a:solidFill>
          </a:endParaRPr>
        </a:p>
      </dgm:t>
    </dgm:pt>
    <dgm:pt modelId="{43219DC7-42A9-40E4-8B94-D35C8B75C0D1}" type="parTrans" cxnId="{2305FC57-1E5E-4FAA-8429-772405D157B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E4CB26E8-362A-4804-93DD-84EB2D0F1DDD}" type="sibTrans" cxnId="{2305FC57-1E5E-4FAA-8429-772405D157B5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5D657DA-BC08-4523-8C96-15304215C4F9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Ltr StudFBerGrp 7/B</a:t>
          </a:r>
          <a:endParaRPr lang="de-DE" b="1" dirty="0">
            <a:solidFill>
              <a:schemeClr val="tx1"/>
            </a:solidFill>
          </a:endParaRPr>
        </a:p>
      </dgm:t>
    </dgm:pt>
    <dgm:pt modelId="{3BC9F322-F995-474C-9877-523111CF307B}" type="parTrans" cxnId="{4AD0C0AC-952C-402E-B124-B7DDA6E95E2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C71B200C-9C90-4E97-9B78-615CFB817692}" type="sibTrans" cxnId="{4AD0C0AC-952C-402E-B124-B7DDA6E95E2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C6BF46A-4804-400F-8A23-708ED19D12BD}" type="asst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 err="1" smtClean="0">
              <a:solidFill>
                <a:schemeClr val="tx1"/>
              </a:solidFill>
            </a:rPr>
            <a:t>MilNw</a:t>
          </a:r>
          <a:r>
            <a:rPr lang="de-DE" b="1" dirty="0" smtClean="0">
              <a:solidFill>
                <a:schemeClr val="tx1"/>
              </a:solidFill>
            </a:rPr>
            <a:t> </a:t>
          </a:r>
          <a:r>
            <a:rPr lang="de-DE" b="1" dirty="0" err="1" smtClean="0">
              <a:solidFill>
                <a:schemeClr val="tx1"/>
              </a:solidFill>
            </a:rPr>
            <a:t>Fw</a:t>
          </a:r>
          <a:endParaRPr lang="de-DE" b="1" dirty="0">
            <a:solidFill>
              <a:schemeClr val="tx1"/>
            </a:solidFill>
          </a:endParaRPr>
        </a:p>
      </dgm:t>
    </dgm:pt>
    <dgm:pt modelId="{A712E531-EDD5-47D0-B695-55B1ACA26FDE}" type="parTrans" cxnId="{9DD3AE90-2BBC-48E8-84E7-E1C07E279E7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BC0CE7B9-C15B-41BC-8FF8-581D7CA063EA}" type="sibTrans" cxnId="{9DD3AE90-2BBC-48E8-84E7-E1C07E279E7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45659FC6-382E-4649-9F76-F7751FAFE2BC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MM </a:t>
          </a:r>
          <a:r>
            <a:rPr lang="de-DE" b="1" dirty="0" smtClean="0">
              <a:solidFill>
                <a:schemeClr val="tx1"/>
              </a:solidFill>
            </a:rPr>
            <a:t>20</a:t>
          </a:r>
          <a:endParaRPr lang="de-DE" b="1" dirty="0">
            <a:solidFill>
              <a:schemeClr val="tx1"/>
            </a:solidFill>
          </a:endParaRPr>
        </a:p>
      </dgm:t>
    </dgm:pt>
    <dgm:pt modelId="{566EA28C-76C1-4690-8BAE-EEB50DE14908}" type="parTrans" cxnId="{851DF1F8-E6AD-455D-A21D-AB9D20586C96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F0DC54DC-5E53-4A1D-8F3E-4FBA15FCF2C4}" type="sibTrans" cxnId="{851DF1F8-E6AD-455D-A21D-AB9D20586C96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E1D37297-E935-4CF6-987F-C06763547A74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MM </a:t>
          </a:r>
          <a:r>
            <a:rPr lang="de-DE" b="1" dirty="0" smtClean="0">
              <a:solidFill>
                <a:schemeClr val="tx1"/>
              </a:solidFill>
            </a:rPr>
            <a:t>22</a:t>
          </a:r>
          <a:endParaRPr lang="de-DE" b="1" dirty="0">
            <a:solidFill>
              <a:schemeClr val="tx1"/>
            </a:solidFill>
          </a:endParaRPr>
        </a:p>
      </dgm:t>
    </dgm:pt>
    <dgm:pt modelId="{D25BE41F-1A9C-4027-A89A-F80118D70738}" type="parTrans" cxnId="{478BF6A3-0101-4B59-A4A7-2B566F9457DB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763ED7AF-7FCD-42BD-9A81-8F3E73E1AEBD}" type="sibTrans" cxnId="{478BF6A3-0101-4B59-A4A7-2B566F9457DB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F9275C4-F5EA-4831-96AD-92042E6091DC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MM </a:t>
          </a:r>
          <a:r>
            <a:rPr lang="de-DE" b="1" dirty="0" smtClean="0">
              <a:solidFill>
                <a:schemeClr val="tx1"/>
              </a:solidFill>
            </a:rPr>
            <a:t>21</a:t>
          </a:r>
          <a:endParaRPr lang="de-DE" b="1" dirty="0">
            <a:solidFill>
              <a:schemeClr val="tx1"/>
            </a:solidFill>
          </a:endParaRPr>
        </a:p>
      </dgm:t>
    </dgm:pt>
    <dgm:pt modelId="{0E03071F-D42C-477C-BEAF-309BD1C5225B}" type="parTrans" cxnId="{E7D14B12-82CA-4DAC-AE9A-9756D73051E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70E67AD-F350-4ED8-B979-E2C5DBFA74AD}" type="sibTrans" cxnId="{E7D14B12-82CA-4DAC-AE9A-9756D73051E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55AC9B80-F75A-4F8C-8A53-C4E2531BAFBB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MM </a:t>
          </a:r>
          <a:r>
            <a:rPr lang="de-DE" b="1" dirty="0" smtClean="0">
              <a:solidFill>
                <a:schemeClr val="tx1"/>
              </a:solidFill>
            </a:rPr>
            <a:t>23</a:t>
          </a:r>
          <a:endParaRPr lang="de-DE" b="1" dirty="0">
            <a:solidFill>
              <a:schemeClr val="tx1"/>
            </a:solidFill>
          </a:endParaRPr>
        </a:p>
      </dgm:t>
    </dgm:pt>
    <dgm:pt modelId="{7D407673-DA4C-43C1-8D24-BC015AC1EEC5}" type="parTrans" cxnId="{100C6A60-D894-4AAF-8353-9551B285A3B8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2C375287-2634-48F0-914E-F48D8D77AC17}" type="sibTrans" cxnId="{100C6A60-D894-4AAF-8353-9551B285A3B8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8FD873E6-95C1-48FA-999D-E38B8D5534A5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WOW 19</a:t>
          </a:r>
          <a:endParaRPr lang="de-DE" b="1" dirty="0">
            <a:solidFill>
              <a:schemeClr val="tx1"/>
            </a:solidFill>
          </a:endParaRPr>
        </a:p>
      </dgm:t>
    </dgm:pt>
    <dgm:pt modelId="{15468DE7-C8F4-4C10-A90F-032D3CF2B37B}" type="parTrans" cxnId="{AD94D91C-089C-4476-AE52-3F7364A75228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892962B1-618C-43C4-912C-9AAAD011A035}" type="sibTrans" cxnId="{AD94D91C-089C-4476-AE52-3F7364A75228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1BA071D-B666-4A76-98C7-3FD033CD426F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WOW 22</a:t>
          </a:r>
          <a:endParaRPr lang="de-DE" b="1" dirty="0">
            <a:solidFill>
              <a:schemeClr val="tx1"/>
            </a:solidFill>
          </a:endParaRPr>
        </a:p>
      </dgm:t>
    </dgm:pt>
    <dgm:pt modelId="{9F089AE7-3570-41D3-B9FC-49A382D2E403}" type="parTrans" cxnId="{6DC4ADEE-89E2-400F-BDDF-57461F1368E4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D7693245-8FE2-41BA-9A18-1607C46B5183}" type="sibTrans" cxnId="{6DC4ADEE-89E2-400F-BDDF-57461F1368E4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450947CD-0B6E-40CA-BDBB-54D67C8FB6CC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WOW 20</a:t>
          </a:r>
          <a:endParaRPr lang="de-DE" b="1" dirty="0">
            <a:solidFill>
              <a:schemeClr val="tx1"/>
            </a:solidFill>
          </a:endParaRPr>
        </a:p>
      </dgm:t>
    </dgm:pt>
    <dgm:pt modelId="{C7246A35-198C-47D9-8DB9-4BEFF9C473C5}" type="parTrans" cxnId="{87DD8806-C52E-498F-BDE6-334A3E4D44A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C4D1778C-F68F-4A7A-A9CD-002D3764EBC5}" type="sibTrans" cxnId="{87DD8806-C52E-498F-BDE6-334A3E4D44AC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EE886FFA-EFF8-44B8-AC1A-27EBFA079C66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WOW 21</a:t>
          </a:r>
          <a:endParaRPr lang="de-DE" b="1" dirty="0">
            <a:solidFill>
              <a:schemeClr val="tx1"/>
            </a:solidFill>
          </a:endParaRPr>
        </a:p>
      </dgm:t>
    </dgm:pt>
    <dgm:pt modelId="{468C4709-E007-4970-A6D5-22DB30ED9E7C}" type="parTrans" cxnId="{292DF80B-E1B8-4BA9-969F-3C33E85D279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8D4AEA4F-5E82-4CA4-ADB6-3BD3F2F4B0FF}" type="sibTrans" cxnId="{292DF80B-E1B8-4BA9-969F-3C33E85D2793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C71C757E-ECFA-4300-BD43-7121FCBCC04A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HRM 21</a:t>
          </a:r>
          <a:endParaRPr lang="de-DE" b="1" dirty="0">
            <a:solidFill>
              <a:schemeClr val="tx1"/>
            </a:solidFill>
          </a:endParaRPr>
        </a:p>
      </dgm:t>
    </dgm:pt>
    <dgm:pt modelId="{BC9BBB17-CA88-41DC-A743-71863DB84CC2}" type="parTrans" cxnId="{D1F21DD4-57C5-458C-A630-EFC436729EDA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40905F18-09CA-4142-8F33-90059F833849}" type="sibTrans" cxnId="{D1F21DD4-57C5-458C-A630-EFC436729EDA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F76D4255-4816-4391-B947-BEAF59CC9BDE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HRM 22</a:t>
          </a:r>
          <a:endParaRPr lang="de-DE" b="1" dirty="0">
            <a:solidFill>
              <a:schemeClr val="tx1"/>
            </a:solidFill>
          </a:endParaRPr>
        </a:p>
      </dgm:t>
    </dgm:pt>
    <dgm:pt modelId="{FD4056A2-E2B9-4761-88CD-475A2DED8080}" type="parTrans" cxnId="{BEAEB5B7-1C27-4CF3-9628-74AB5592125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E9A6EFEF-DA9B-4F5F-A806-717F6500CBA8}" type="sibTrans" cxnId="{BEAEB5B7-1C27-4CF3-9628-74AB5592125F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4E43F3EA-6F61-476A-9085-F85E2AA47F72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MISS </a:t>
          </a:r>
          <a:r>
            <a:rPr lang="de-DE" b="1" dirty="0" smtClean="0">
              <a:solidFill>
                <a:schemeClr val="tx1"/>
              </a:solidFill>
            </a:rPr>
            <a:t>23</a:t>
          </a:r>
          <a:endParaRPr lang="de-DE" b="1" dirty="0">
            <a:solidFill>
              <a:schemeClr val="tx1"/>
            </a:solidFill>
          </a:endParaRPr>
        </a:p>
      </dgm:t>
    </dgm:pt>
    <dgm:pt modelId="{0F59B1AB-78D9-47C9-ABEE-125C4BE0CCAD}" type="parTrans" cxnId="{EED6717A-1D5C-48B4-9C53-050F95E65492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05DA40FB-44B4-4985-A836-B8FA7405E7FD}" type="sibTrans" cxnId="{EED6717A-1D5C-48B4-9C53-050F95E65492}">
      <dgm:prSet/>
      <dgm:spPr/>
      <dgm:t>
        <a:bodyPr/>
        <a:lstStyle/>
        <a:p>
          <a:endParaRPr lang="de-DE" b="1">
            <a:solidFill>
              <a:schemeClr val="tx1"/>
            </a:solidFill>
          </a:endParaRPr>
        </a:p>
      </dgm:t>
    </dgm:pt>
    <dgm:pt modelId="{18A153BA-6915-4D8C-BC10-543901A71848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WOW 23</a:t>
          </a:r>
          <a:endParaRPr lang="de-DE" b="1" dirty="0">
            <a:solidFill>
              <a:schemeClr val="tx1"/>
            </a:solidFill>
          </a:endParaRPr>
        </a:p>
      </dgm:t>
    </dgm:pt>
    <dgm:pt modelId="{7DA7EB44-9A9F-4134-948F-6CB50CFC8039}" type="parTrans" cxnId="{4807E2E9-EFDD-43A9-B7BF-4333E0DDB60B}">
      <dgm:prSet/>
      <dgm:spPr/>
      <dgm:t>
        <a:bodyPr/>
        <a:lstStyle/>
        <a:p>
          <a:endParaRPr lang="de-DE"/>
        </a:p>
      </dgm:t>
    </dgm:pt>
    <dgm:pt modelId="{C271E764-D8EE-4B28-A485-028A706FBE0D}" type="sibTrans" cxnId="{4807E2E9-EFDD-43A9-B7BF-4333E0DDB60B}">
      <dgm:prSet/>
      <dgm:spPr/>
      <dgm:t>
        <a:bodyPr/>
        <a:lstStyle/>
        <a:p>
          <a:endParaRPr lang="de-DE"/>
        </a:p>
      </dgm:t>
    </dgm:pt>
    <dgm:pt modelId="{A7B19352-7CF5-4712-96A3-2423284BFDD0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HRM 23</a:t>
          </a:r>
          <a:endParaRPr lang="de-DE" b="1" dirty="0">
            <a:solidFill>
              <a:schemeClr val="tx1"/>
            </a:solidFill>
          </a:endParaRPr>
        </a:p>
      </dgm:t>
    </dgm:pt>
    <dgm:pt modelId="{19684C12-CAD8-431A-BA56-301331961842}" type="parTrans" cxnId="{F0C037EF-E7F5-4E4A-854D-61580202C30B}">
      <dgm:prSet/>
      <dgm:spPr/>
      <dgm:t>
        <a:bodyPr/>
        <a:lstStyle/>
        <a:p>
          <a:endParaRPr lang="de-DE"/>
        </a:p>
      </dgm:t>
    </dgm:pt>
    <dgm:pt modelId="{8E213F94-8C5C-45D4-93FA-F935A8288AEC}" type="sibTrans" cxnId="{F0C037EF-E7F5-4E4A-854D-61580202C30B}">
      <dgm:prSet/>
      <dgm:spPr/>
      <dgm:t>
        <a:bodyPr/>
        <a:lstStyle/>
        <a:p>
          <a:endParaRPr lang="de-DE"/>
        </a:p>
      </dgm:t>
    </dgm:pt>
    <dgm:pt modelId="{C76BA828-3145-48DF-8BA9-B79F01EB97BB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MISS </a:t>
          </a:r>
          <a:r>
            <a:rPr lang="de-DE" b="1" dirty="0" smtClean="0">
              <a:solidFill>
                <a:schemeClr val="tx1"/>
              </a:solidFill>
            </a:rPr>
            <a:t>24</a:t>
          </a:r>
          <a:endParaRPr lang="de-DE" b="1" dirty="0">
            <a:solidFill>
              <a:schemeClr val="tx1"/>
            </a:solidFill>
          </a:endParaRPr>
        </a:p>
      </dgm:t>
    </dgm:pt>
    <dgm:pt modelId="{485A1FD2-3FFA-4C7B-8AE2-2F0BC1388A23}" type="parTrans" cxnId="{5EA10790-96D0-46C4-A145-F8A95610D4C5}">
      <dgm:prSet/>
      <dgm:spPr/>
      <dgm:t>
        <a:bodyPr/>
        <a:lstStyle/>
        <a:p>
          <a:endParaRPr lang="de-DE"/>
        </a:p>
      </dgm:t>
    </dgm:pt>
    <dgm:pt modelId="{B8E7F0D6-5EAD-45CB-9D4E-24E78084147E}" type="sibTrans" cxnId="{5EA10790-96D0-46C4-A145-F8A95610D4C5}">
      <dgm:prSet/>
      <dgm:spPr/>
      <dgm:t>
        <a:bodyPr/>
        <a:lstStyle/>
        <a:p>
          <a:endParaRPr lang="de-DE"/>
        </a:p>
      </dgm:t>
    </dgm:pt>
    <dgm:pt modelId="{458B78F8-C990-4229-9C7B-4410E464240E}" type="pres">
      <dgm:prSet presAssocID="{AC7276F1-E067-41B6-BB56-18390D7B92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8B00EE6-F483-45F8-A31B-303BD711CE9D}" type="pres">
      <dgm:prSet presAssocID="{93772BE3-C80A-4DAF-B9FB-7CFB63E1F8C3}" presName="hierRoot1" presStyleCnt="0">
        <dgm:presLayoutVars>
          <dgm:hierBranch val="init"/>
        </dgm:presLayoutVars>
      </dgm:prSet>
      <dgm:spPr/>
    </dgm:pt>
    <dgm:pt modelId="{EBBC038B-7617-42DD-91A0-289319C32CF1}" type="pres">
      <dgm:prSet presAssocID="{93772BE3-C80A-4DAF-B9FB-7CFB63E1F8C3}" presName="rootComposite1" presStyleCnt="0"/>
      <dgm:spPr/>
    </dgm:pt>
    <dgm:pt modelId="{6DCFBD27-D896-4637-B8FE-C6E0A6FAD6D4}" type="pres">
      <dgm:prSet presAssocID="{93772BE3-C80A-4DAF-B9FB-7CFB63E1F8C3}" presName="rootText1" presStyleLbl="node0" presStyleIdx="0" presStyleCnt="1" custScaleX="10325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A6F6067-4540-4D2C-B32E-7391F68A191A}" type="pres">
      <dgm:prSet presAssocID="{93772BE3-C80A-4DAF-B9FB-7CFB63E1F8C3}" presName="rootConnector1" presStyleLbl="node1" presStyleIdx="0" presStyleCnt="0"/>
      <dgm:spPr/>
      <dgm:t>
        <a:bodyPr/>
        <a:lstStyle/>
        <a:p>
          <a:endParaRPr lang="de-DE"/>
        </a:p>
      </dgm:t>
    </dgm:pt>
    <dgm:pt modelId="{5ADF23AF-918B-4EB6-AA4D-CBBAE8BE5BD4}" type="pres">
      <dgm:prSet presAssocID="{93772BE3-C80A-4DAF-B9FB-7CFB63E1F8C3}" presName="hierChild2" presStyleCnt="0"/>
      <dgm:spPr/>
    </dgm:pt>
    <dgm:pt modelId="{21CFF208-4718-4B14-90F3-BE8A8394F0EC}" type="pres">
      <dgm:prSet presAssocID="{9361AB3B-1CCB-4F1A-A069-E219D9CC07E8}" presName="Name37" presStyleLbl="parChTrans1D2" presStyleIdx="0" presStyleCnt="11"/>
      <dgm:spPr/>
      <dgm:t>
        <a:bodyPr/>
        <a:lstStyle/>
        <a:p>
          <a:endParaRPr lang="de-DE"/>
        </a:p>
      </dgm:t>
    </dgm:pt>
    <dgm:pt modelId="{4C887EDE-2A9A-4CB0-8E1D-E59457AE90F4}" type="pres">
      <dgm:prSet presAssocID="{D2810B0C-0521-40DB-B448-0997A8DF5328}" presName="hierRoot2" presStyleCnt="0">
        <dgm:presLayoutVars>
          <dgm:hierBranch val="init"/>
        </dgm:presLayoutVars>
      </dgm:prSet>
      <dgm:spPr/>
    </dgm:pt>
    <dgm:pt modelId="{809B6FAB-6761-4680-BBE8-49C99A9D7B81}" type="pres">
      <dgm:prSet presAssocID="{D2810B0C-0521-40DB-B448-0997A8DF5328}" presName="rootComposite" presStyleCnt="0"/>
      <dgm:spPr/>
    </dgm:pt>
    <dgm:pt modelId="{BC1843E2-DDB8-4303-9CDA-476866FDECAD}" type="pres">
      <dgm:prSet presAssocID="{D2810B0C-0521-40DB-B448-0997A8DF5328}" presName="rootText" presStyleLbl="node2" presStyleIdx="0" presStyleCnt="7" custScaleX="1300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4C247B7-B923-4C02-B942-B8248AA429FC}" type="pres">
      <dgm:prSet presAssocID="{D2810B0C-0521-40DB-B448-0997A8DF5328}" presName="rootConnector" presStyleLbl="node2" presStyleIdx="0" presStyleCnt="7"/>
      <dgm:spPr/>
      <dgm:t>
        <a:bodyPr/>
        <a:lstStyle/>
        <a:p>
          <a:endParaRPr lang="de-DE"/>
        </a:p>
      </dgm:t>
    </dgm:pt>
    <dgm:pt modelId="{41C0C670-7910-4470-9B02-56F6F74A0A62}" type="pres">
      <dgm:prSet presAssocID="{D2810B0C-0521-40DB-B448-0997A8DF5328}" presName="hierChild4" presStyleCnt="0"/>
      <dgm:spPr/>
    </dgm:pt>
    <dgm:pt modelId="{DC5BA930-78CE-4295-A936-627FFD47B2E3}" type="pres">
      <dgm:prSet presAssocID="{566EA28C-76C1-4690-8BAE-EEB50DE14908}" presName="Name37" presStyleLbl="parChTrans1D3" presStyleIdx="0" presStyleCnt="23"/>
      <dgm:spPr/>
      <dgm:t>
        <a:bodyPr/>
        <a:lstStyle/>
        <a:p>
          <a:endParaRPr lang="de-DE"/>
        </a:p>
      </dgm:t>
    </dgm:pt>
    <dgm:pt modelId="{A9028FA0-1B4F-48F6-9089-80C435D0B94E}" type="pres">
      <dgm:prSet presAssocID="{45659FC6-382E-4649-9F76-F7751FAFE2BC}" presName="hierRoot2" presStyleCnt="0">
        <dgm:presLayoutVars>
          <dgm:hierBranch val="init"/>
        </dgm:presLayoutVars>
      </dgm:prSet>
      <dgm:spPr/>
    </dgm:pt>
    <dgm:pt modelId="{7560C346-00BC-4AAC-A8FD-7C391353A32A}" type="pres">
      <dgm:prSet presAssocID="{45659FC6-382E-4649-9F76-F7751FAFE2BC}" presName="rootComposite" presStyleCnt="0"/>
      <dgm:spPr/>
    </dgm:pt>
    <dgm:pt modelId="{877FD216-DC19-425C-BC8E-81958A33C511}" type="pres">
      <dgm:prSet presAssocID="{45659FC6-382E-4649-9F76-F7751FAFE2BC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F08B78-528D-4FCE-9A54-8A7BC6F0C42D}" type="pres">
      <dgm:prSet presAssocID="{45659FC6-382E-4649-9F76-F7751FAFE2BC}" presName="rootConnector" presStyleLbl="node3" presStyleIdx="0" presStyleCnt="14"/>
      <dgm:spPr/>
      <dgm:t>
        <a:bodyPr/>
        <a:lstStyle/>
        <a:p>
          <a:endParaRPr lang="de-DE"/>
        </a:p>
      </dgm:t>
    </dgm:pt>
    <dgm:pt modelId="{8D78C5C4-988B-4DC1-B6C6-8E7E5DDCA2B9}" type="pres">
      <dgm:prSet presAssocID="{45659FC6-382E-4649-9F76-F7751FAFE2BC}" presName="hierChild4" presStyleCnt="0"/>
      <dgm:spPr/>
    </dgm:pt>
    <dgm:pt modelId="{95FF622B-09D3-42AC-976F-00246042C9E8}" type="pres">
      <dgm:prSet presAssocID="{45659FC6-382E-4649-9F76-F7751FAFE2BC}" presName="hierChild5" presStyleCnt="0"/>
      <dgm:spPr/>
    </dgm:pt>
    <dgm:pt modelId="{B601EB64-6BD4-4C80-9F75-2EC249D36C2D}" type="pres">
      <dgm:prSet presAssocID="{D25BE41F-1A9C-4027-A89A-F80118D70738}" presName="Name37" presStyleLbl="parChTrans1D3" presStyleIdx="1" presStyleCnt="23"/>
      <dgm:spPr/>
      <dgm:t>
        <a:bodyPr/>
        <a:lstStyle/>
        <a:p>
          <a:endParaRPr lang="de-DE"/>
        </a:p>
      </dgm:t>
    </dgm:pt>
    <dgm:pt modelId="{19F6FAB7-B806-4768-84EC-517777955543}" type="pres">
      <dgm:prSet presAssocID="{E1D37297-E935-4CF6-987F-C06763547A74}" presName="hierRoot2" presStyleCnt="0">
        <dgm:presLayoutVars>
          <dgm:hierBranch val="init"/>
        </dgm:presLayoutVars>
      </dgm:prSet>
      <dgm:spPr/>
    </dgm:pt>
    <dgm:pt modelId="{0C0D611E-14D1-4C2F-ABF8-89756C7198CC}" type="pres">
      <dgm:prSet presAssocID="{E1D37297-E935-4CF6-987F-C06763547A74}" presName="rootComposite" presStyleCnt="0"/>
      <dgm:spPr/>
    </dgm:pt>
    <dgm:pt modelId="{7C9913B1-3E6C-4B05-ACC9-EE08CDDB36E1}" type="pres">
      <dgm:prSet presAssocID="{E1D37297-E935-4CF6-987F-C06763547A7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A83DB62-CE1B-4CAB-ADF2-5E060CF6EEB4}" type="pres">
      <dgm:prSet presAssocID="{E1D37297-E935-4CF6-987F-C06763547A74}" presName="rootConnector" presStyleLbl="node3" presStyleIdx="1" presStyleCnt="14"/>
      <dgm:spPr/>
      <dgm:t>
        <a:bodyPr/>
        <a:lstStyle/>
        <a:p>
          <a:endParaRPr lang="de-DE"/>
        </a:p>
      </dgm:t>
    </dgm:pt>
    <dgm:pt modelId="{EA172BA7-8F07-493B-85A5-4E2A88C8A04F}" type="pres">
      <dgm:prSet presAssocID="{E1D37297-E935-4CF6-987F-C06763547A74}" presName="hierChild4" presStyleCnt="0"/>
      <dgm:spPr/>
    </dgm:pt>
    <dgm:pt modelId="{ED9CDC43-2944-457B-A68C-74480F2F0E57}" type="pres">
      <dgm:prSet presAssocID="{E1D37297-E935-4CF6-987F-C06763547A74}" presName="hierChild5" presStyleCnt="0"/>
      <dgm:spPr/>
    </dgm:pt>
    <dgm:pt modelId="{663A1D69-342F-47D5-ACC3-2C04AD38340A}" type="pres">
      <dgm:prSet presAssocID="{D2810B0C-0521-40DB-B448-0997A8DF5328}" presName="hierChild5" presStyleCnt="0"/>
      <dgm:spPr/>
    </dgm:pt>
    <dgm:pt modelId="{4BA0C3EE-5496-4CC4-854C-754D3D6E2A7E}" type="pres">
      <dgm:prSet presAssocID="{0AE2E8BD-01D9-42A4-83CD-6EF7F26F2433}" presName="Name37" presStyleLbl="parChTrans1D2" presStyleIdx="1" presStyleCnt="11"/>
      <dgm:spPr/>
      <dgm:t>
        <a:bodyPr/>
        <a:lstStyle/>
        <a:p>
          <a:endParaRPr lang="de-DE"/>
        </a:p>
      </dgm:t>
    </dgm:pt>
    <dgm:pt modelId="{07E7CA00-494B-4EF1-A657-9985D159F73E}" type="pres">
      <dgm:prSet presAssocID="{0BEF9CC0-7556-4100-85A8-912E7DC46A6E}" presName="hierRoot2" presStyleCnt="0">
        <dgm:presLayoutVars>
          <dgm:hierBranch val="init"/>
        </dgm:presLayoutVars>
      </dgm:prSet>
      <dgm:spPr/>
    </dgm:pt>
    <dgm:pt modelId="{3E5AAFE2-BBCC-460D-9DFB-9D5C72FC8FD7}" type="pres">
      <dgm:prSet presAssocID="{0BEF9CC0-7556-4100-85A8-912E7DC46A6E}" presName="rootComposite" presStyleCnt="0"/>
      <dgm:spPr/>
    </dgm:pt>
    <dgm:pt modelId="{8BE69250-61EC-4C80-8615-621F7A7DE6F6}" type="pres">
      <dgm:prSet presAssocID="{0BEF9CC0-7556-4100-85A8-912E7DC46A6E}" presName="rootText" presStyleLbl="node2" presStyleIdx="1" presStyleCnt="7" custScaleX="1315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C90C037-A5A4-4F06-A7AD-F11D607A9C6D}" type="pres">
      <dgm:prSet presAssocID="{0BEF9CC0-7556-4100-85A8-912E7DC46A6E}" presName="rootConnector" presStyleLbl="node2" presStyleIdx="1" presStyleCnt="7"/>
      <dgm:spPr/>
      <dgm:t>
        <a:bodyPr/>
        <a:lstStyle/>
        <a:p>
          <a:endParaRPr lang="de-DE"/>
        </a:p>
      </dgm:t>
    </dgm:pt>
    <dgm:pt modelId="{C110712B-483B-4414-BDD3-73BFEAC9427A}" type="pres">
      <dgm:prSet presAssocID="{0BEF9CC0-7556-4100-85A8-912E7DC46A6E}" presName="hierChild4" presStyleCnt="0"/>
      <dgm:spPr/>
    </dgm:pt>
    <dgm:pt modelId="{3427975F-D2E4-42A0-94F3-BB5EE6489F1A}" type="pres">
      <dgm:prSet presAssocID="{0E03071F-D42C-477C-BEAF-309BD1C5225B}" presName="Name37" presStyleLbl="parChTrans1D3" presStyleIdx="2" presStyleCnt="23"/>
      <dgm:spPr/>
      <dgm:t>
        <a:bodyPr/>
        <a:lstStyle/>
        <a:p>
          <a:endParaRPr lang="de-DE"/>
        </a:p>
      </dgm:t>
    </dgm:pt>
    <dgm:pt modelId="{0AC945B0-C318-4823-8697-6FD28B520391}" type="pres">
      <dgm:prSet presAssocID="{DF9275C4-F5EA-4831-96AD-92042E6091DC}" presName="hierRoot2" presStyleCnt="0">
        <dgm:presLayoutVars>
          <dgm:hierBranch val="init"/>
        </dgm:presLayoutVars>
      </dgm:prSet>
      <dgm:spPr/>
    </dgm:pt>
    <dgm:pt modelId="{6A954ED0-837F-412F-BB1E-A4C4E306865F}" type="pres">
      <dgm:prSet presAssocID="{DF9275C4-F5EA-4831-96AD-92042E6091DC}" presName="rootComposite" presStyleCnt="0"/>
      <dgm:spPr/>
    </dgm:pt>
    <dgm:pt modelId="{9850EF0E-214D-4665-888E-47D67B559342}" type="pres">
      <dgm:prSet presAssocID="{DF9275C4-F5EA-4831-96AD-92042E6091DC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92D0F7A-34C9-4F1D-B094-704B00CCEE15}" type="pres">
      <dgm:prSet presAssocID="{DF9275C4-F5EA-4831-96AD-92042E6091DC}" presName="rootConnector" presStyleLbl="node3" presStyleIdx="2" presStyleCnt="14"/>
      <dgm:spPr/>
      <dgm:t>
        <a:bodyPr/>
        <a:lstStyle/>
        <a:p>
          <a:endParaRPr lang="de-DE"/>
        </a:p>
      </dgm:t>
    </dgm:pt>
    <dgm:pt modelId="{B4BD5417-061E-4FFB-B97B-FB045A3478A7}" type="pres">
      <dgm:prSet presAssocID="{DF9275C4-F5EA-4831-96AD-92042E6091DC}" presName="hierChild4" presStyleCnt="0"/>
      <dgm:spPr/>
    </dgm:pt>
    <dgm:pt modelId="{05B07176-AEE2-4E3A-95D1-67FBA3242DB5}" type="pres">
      <dgm:prSet presAssocID="{DF9275C4-F5EA-4831-96AD-92042E6091DC}" presName="hierChild5" presStyleCnt="0"/>
      <dgm:spPr/>
    </dgm:pt>
    <dgm:pt modelId="{839D743E-53FA-4891-AA75-40F9D19DDFE5}" type="pres">
      <dgm:prSet presAssocID="{7D407673-DA4C-43C1-8D24-BC015AC1EEC5}" presName="Name37" presStyleLbl="parChTrans1D3" presStyleIdx="3" presStyleCnt="23"/>
      <dgm:spPr/>
      <dgm:t>
        <a:bodyPr/>
        <a:lstStyle/>
        <a:p>
          <a:endParaRPr lang="de-DE"/>
        </a:p>
      </dgm:t>
    </dgm:pt>
    <dgm:pt modelId="{E1368163-7D20-4641-ADE6-C7B3E0B5922B}" type="pres">
      <dgm:prSet presAssocID="{55AC9B80-F75A-4F8C-8A53-C4E2531BAFBB}" presName="hierRoot2" presStyleCnt="0">
        <dgm:presLayoutVars>
          <dgm:hierBranch val="init"/>
        </dgm:presLayoutVars>
      </dgm:prSet>
      <dgm:spPr/>
    </dgm:pt>
    <dgm:pt modelId="{B35548C0-F973-4544-A1BE-815AA7CF915A}" type="pres">
      <dgm:prSet presAssocID="{55AC9B80-F75A-4F8C-8A53-C4E2531BAFBB}" presName="rootComposite" presStyleCnt="0"/>
      <dgm:spPr/>
    </dgm:pt>
    <dgm:pt modelId="{72931504-6537-497C-BB1B-FB7C33AC307E}" type="pres">
      <dgm:prSet presAssocID="{55AC9B80-F75A-4F8C-8A53-C4E2531BAFBB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88A4E58-A87D-4C08-B125-C65367357DF0}" type="pres">
      <dgm:prSet presAssocID="{55AC9B80-F75A-4F8C-8A53-C4E2531BAFBB}" presName="rootConnector" presStyleLbl="node3" presStyleIdx="3" presStyleCnt="14"/>
      <dgm:spPr/>
      <dgm:t>
        <a:bodyPr/>
        <a:lstStyle/>
        <a:p>
          <a:endParaRPr lang="de-DE"/>
        </a:p>
      </dgm:t>
    </dgm:pt>
    <dgm:pt modelId="{5BC90C1F-80ED-4F45-BF95-BEB8B76DD490}" type="pres">
      <dgm:prSet presAssocID="{55AC9B80-F75A-4F8C-8A53-C4E2531BAFBB}" presName="hierChild4" presStyleCnt="0"/>
      <dgm:spPr/>
    </dgm:pt>
    <dgm:pt modelId="{4882CB51-C472-4A88-9EA6-E3A73A94D1B7}" type="pres">
      <dgm:prSet presAssocID="{55AC9B80-F75A-4F8C-8A53-C4E2531BAFBB}" presName="hierChild5" presStyleCnt="0"/>
      <dgm:spPr/>
    </dgm:pt>
    <dgm:pt modelId="{25A749A0-C58C-4333-8288-E9071C000D37}" type="pres">
      <dgm:prSet presAssocID="{0BEF9CC0-7556-4100-85A8-912E7DC46A6E}" presName="hierChild5" presStyleCnt="0"/>
      <dgm:spPr/>
    </dgm:pt>
    <dgm:pt modelId="{8DE9580F-9426-4008-BED3-9E0A7029F2B3}" type="pres">
      <dgm:prSet presAssocID="{D81320D7-E612-46F4-9D33-CBCB1818882F}" presName="Name37" presStyleLbl="parChTrans1D2" presStyleIdx="2" presStyleCnt="11"/>
      <dgm:spPr/>
      <dgm:t>
        <a:bodyPr/>
        <a:lstStyle/>
        <a:p>
          <a:endParaRPr lang="de-DE"/>
        </a:p>
      </dgm:t>
    </dgm:pt>
    <dgm:pt modelId="{CC02CF75-3407-430F-B106-71053F6B5451}" type="pres">
      <dgm:prSet presAssocID="{FB95A65E-133F-4845-A852-CD47F41056D5}" presName="hierRoot2" presStyleCnt="0">
        <dgm:presLayoutVars>
          <dgm:hierBranch val="init"/>
        </dgm:presLayoutVars>
      </dgm:prSet>
      <dgm:spPr/>
    </dgm:pt>
    <dgm:pt modelId="{CA907DEC-5EE7-425C-BA63-400C7B840D1A}" type="pres">
      <dgm:prSet presAssocID="{FB95A65E-133F-4845-A852-CD47F41056D5}" presName="rootComposite" presStyleCnt="0"/>
      <dgm:spPr/>
    </dgm:pt>
    <dgm:pt modelId="{7B73F000-2E91-4157-9596-0FEE9A4D7A50}" type="pres">
      <dgm:prSet presAssocID="{FB95A65E-133F-4845-A852-CD47F41056D5}" presName="rootText" presStyleLbl="node2" presStyleIdx="2" presStyleCnt="7" custScaleX="13344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B1A9880-2B63-4C85-B59B-243338CE0A10}" type="pres">
      <dgm:prSet presAssocID="{FB95A65E-133F-4845-A852-CD47F41056D5}" presName="rootConnector" presStyleLbl="node2" presStyleIdx="2" presStyleCnt="7"/>
      <dgm:spPr/>
      <dgm:t>
        <a:bodyPr/>
        <a:lstStyle/>
        <a:p>
          <a:endParaRPr lang="de-DE"/>
        </a:p>
      </dgm:t>
    </dgm:pt>
    <dgm:pt modelId="{E0E4EB35-0EA2-4C68-A518-30AE3B83C471}" type="pres">
      <dgm:prSet presAssocID="{FB95A65E-133F-4845-A852-CD47F41056D5}" presName="hierChild4" presStyleCnt="0"/>
      <dgm:spPr/>
    </dgm:pt>
    <dgm:pt modelId="{79711840-DDAF-4C8C-9173-B03CD6C81914}" type="pres">
      <dgm:prSet presAssocID="{15468DE7-C8F4-4C10-A90F-032D3CF2B37B}" presName="Name37" presStyleLbl="parChTrans1D3" presStyleIdx="4" presStyleCnt="23"/>
      <dgm:spPr/>
      <dgm:t>
        <a:bodyPr/>
        <a:lstStyle/>
        <a:p>
          <a:endParaRPr lang="de-DE"/>
        </a:p>
      </dgm:t>
    </dgm:pt>
    <dgm:pt modelId="{45333DB3-7C29-4C93-8773-FB22C49B5195}" type="pres">
      <dgm:prSet presAssocID="{8FD873E6-95C1-48FA-999D-E38B8D5534A5}" presName="hierRoot2" presStyleCnt="0">
        <dgm:presLayoutVars>
          <dgm:hierBranch val="init"/>
        </dgm:presLayoutVars>
      </dgm:prSet>
      <dgm:spPr/>
    </dgm:pt>
    <dgm:pt modelId="{E268A43B-A6C4-458C-90F4-D5C3402B2FDE}" type="pres">
      <dgm:prSet presAssocID="{8FD873E6-95C1-48FA-999D-E38B8D5534A5}" presName="rootComposite" presStyleCnt="0"/>
      <dgm:spPr/>
    </dgm:pt>
    <dgm:pt modelId="{76911B4C-D70D-4501-9BD7-DE0953EC662F}" type="pres">
      <dgm:prSet presAssocID="{8FD873E6-95C1-48FA-999D-E38B8D5534A5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A5BF4F-A951-4671-B243-4DB20EDCE4F6}" type="pres">
      <dgm:prSet presAssocID="{8FD873E6-95C1-48FA-999D-E38B8D5534A5}" presName="rootConnector" presStyleLbl="node3" presStyleIdx="4" presStyleCnt="14"/>
      <dgm:spPr/>
      <dgm:t>
        <a:bodyPr/>
        <a:lstStyle/>
        <a:p>
          <a:endParaRPr lang="de-DE"/>
        </a:p>
      </dgm:t>
    </dgm:pt>
    <dgm:pt modelId="{698B3DCF-E116-4B4E-A5F4-49D07DCF5B7A}" type="pres">
      <dgm:prSet presAssocID="{8FD873E6-95C1-48FA-999D-E38B8D5534A5}" presName="hierChild4" presStyleCnt="0"/>
      <dgm:spPr/>
    </dgm:pt>
    <dgm:pt modelId="{2E9FBC9A-4BB9-4BAC-8644-4F85A1D41397}" type="pres">
      <dgm:prSet presAssocID="{8FD873E6-95C1-48FA-999D-E38B8D5534A5}" presName="hierChild5" presStyleCnt="0"/>
      <dgm:spPr/>
    </dgm:pt>
    <dgm:pt modelId="{9FFD2CE7-812B-4211-9B27-2C79E7C15DCC}" type="pres">
      <dgm:prSet presAssocID="{9F089AE7-3570-41D3-B9FC-49A382D2E403}" presName="Name37" presStyleLbl="parChTrans1D3" presStyleIdx="5" presStyleCnt="23"/>
      <dgm:spPr/>
      <dgm:t>
        <a:bodyPr/>
        <a:lstStyle/>
        <a:p>
          <a:endParaRPr lang="de-DE"/>
        </a:p>
      </dgm:t>
    </dgm:pt>
    <dgm:pt modelId="{594EF114-19F9-49CF-8254-286513CFBE2C}" type="pres">
      <dgm:prSet presAssocID="{01BA071D-B666-4A76-98C7-3FD033CD426F}" presName="hierRoot2" presStyleCnt="0">
        <dgm:presLayoutVars>
          <dgm:hierBranch val="init"/>
        </dgm:presLayoutVars>
      </dgm:prSet>
      <dgm:spPr/>
    </dgm:pt>
    <dgm:pt modelId="{3FE9F448-F5F2-4646-A089-010A5115728E}" type="pres">
      <dgm:prSet presAssocID="{01BA071D-B666-4A76-98C7-3FD033CD426F}" presName="rootComposite" presStyleCnt="0"/>
      <dgm:spPr/>
    </dgm:pt>
    <dgm:pt modelId="{767C03EF-134F-44FD-8D81-2D0E5F08669B}" type="pres">
      <dgm:prSet presAssocID="{01BA071D-B666-4A76-98C7-3FD033CD426F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019068A-454C-4CA0-B6DF-E295A7BF0A1F}" type="pres">
      <dgm:prSet presAssocID="{01BA071D-B666-4A76-98C7-3FD033CD426F}" presName="rootConnector" presStyleLbl="node3" presStyleIdx="5" presStyleCnt="14"/>
      <dgm:spPr/>
      <dgm:t>
        <a:bodyPr/>
        <a:lstStyle/>
        <a:p>
          <a:endParaRPr lang="de-DE"/>
        </a:p>
      </dgm:t>
    </dgm:pt>
    <dgm:pt modelId="{75E04D55-A3FC-40C6-9270-239FC3E49FDF}" type="pres">
      <dgm:prSet presAssocID="{01BA071D-B666-4A76-98C7-3FD033CD426F}" presName="hierChild4" presStyleCnt="0"/>
      <dgm:spPr/>
    </dgm:pt>
    <dgm:pt modelId="{93C92A9E-F4BA-40EF-96EE-CEFDD499C6CF}" type="pres">
      <dgm:prSet presAssocID="{01BA071D-B666-4A76-98C7-3FD033CD426F}" presName="hierChild5" presStyleCnt="0"/>
      <dgm:spPr/>
    </dgm:pt>
    <dgm:pt modelId="{84A353BF-6FA6-4AD9-8E51-03044C1D4225}" type="pres">
      <dgm:prSet presAssocID="{FB95A65E-133F-4845-A852-CD47F41056D5}" presName="hierChild5" presStyleCnt="0"/>
      <dgm:spPr/>
    </dgm:pt>
    <dgm:pt modelId="{856C4434-77B5-43E9-8459-08808FE75D87}" type="pres">
      <dgm:prSet presAssocID="{3DB2C0E4-109F-4007-B43A-125E2E5378E2}" presName="Name37" presStyleLbl="parChTrans1D2" presStyleIdx="3" presStyleCnt="11"/>
      <dgm:spPr/>
      <dgm:t>
        <a:bodyPr/>
        <a:lstStyle/>
        <a:p>
          <a:endParaRPr lang="de-DE"/>
        </a:p>
      </dgm:t>
    </dgm:pt>
    <dgm:pt modelId="{039F31F3-58DE-4B5F-9447-40CBF421867A}" type="pres">
      <dgm:prSet presAssocID="{5FC72272-CE02-49FE-A6C2-9C023B38290A}" presName="hierRoot2" presStyleCnt="0">
        <dgm:presLayoutVars>
          <dgm:hierBranch val="init"/>
        </dgm:presLayoutVars>
      </dgm:prSet>
      <dgm:spPr/>
    </dgm:pt>
    <dgm:pt modelId="{BF5527B1-D0DD-4BD5-B491-A6E52E4572ED}" type="pres">
      <dgm:prSet presAssocID="{5FC72272-CE02-49FE-A6C2-9C023B38290A}" presName="rootComposite" presStyleCnt="0"/>
      <dgm:spPr/>
    </dgm:pt>
    <dgm:pt modelId="{74FEAA6A-7D0D-4841-91B5-DE0398A09770}" type="pres">
      <dgm:prSet presAssocID="{5FC72272-CE02-49FE-A6C2-9C023B38290A}" presName="rootText" presStyleLbl="node2" presStyleIdx="3" presStyleCnt="7" custScaleX="13737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AD4A0C-C0C2-4B14-AF39-097FCF5C6BB3}" type="pres">
      <dgm:prSet presAssocID="{5FC72272-CE02-49FE-A6C2-9C023B38290A}" presName="rootConnector" presStyleLbl="node2" presStyleIdx="3" presStyleCnt="7"/>
      <dgm:spPr/>
      <dgm:t>
        <a:bodyPr/>
        <a:lstStyle/>
        <a:p>
          <a:endParaRPr lang="de-DE"/>
        </a:p>
      </dgm:t>
    </dgm:pt>
    <dgm:pt modelId="{2095E69D-DBB4-4558-823D-7BCAB5267D9D}" type="pres">
      <dgm:prSet presAssocID="{5FC72272-CE02-49FE-A6C2-9C023B38290A}" presName="hierChild4" presStyleCnt="0"/>
      <dgm:spPr/>
    </dgm:pt>
    <dgm:pt modelId="{7C14C88D-1769-42B4-ADC4-B36F5078593D}" type="pres">
      <dgm:prSet presAssocID="{C7246A35-198C-47D9-8DB9-4BEFF9C473C5}" presName="Name37" presStyleLbl="parChTrans1D3" presStyleIdx="6" presStyleCnt="23"/>
      <dgm:spPr/>
      <dgm:t>
        <a:bodyPr/>
        <a:lstStyle/>
        <a:p>
          <a:endParaRPr lang="de-DE"/>
        </a:p>
      </dgm:t>
    </dgm:pt>
    <dgm:pt modelId="{7D1C0484-BB54-4712-970A-1447B6F1BED5}" type="pres">
      <dgm:prSet presAssocID="{450947CD-0B6E-40CA-BDBB-54D67C8FB6CC}" presName="hierRoot2" presStyleCnt="0">
        <dgm:presLayoutVars>
          <dgm:hierBranch val="init"/>
        </dgm:presLayoutVars>
      </dgm:prSet>
      <dgm:spPr/>
    </dgm:pt>
    <dgm:pt modelId="{C91A710A-38AB-4F3B-920E-9DAE9CDD6003}" type="pres">
      <dgm:prSet presAssocID="{450947CD-0B6E-40CA-BDBB-54D67C8FB6CC}" presName="rootComposite" presStyleCnt="0"/>
      <dgm:spPr/>
    </dgm:pt>
    <dgm:pt modelId="{F7B10F87-C9E1-4073-ACE8-E59429E993F0}" type="pres">
      <dgm:prSet presAssocID="{450947CD-0B6E-40CA-BDBB-54D67C8FB6CC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00DE67-3072-47C1-8AA8-1B1DB06D9BA7}" type="pres">
      <dgm:prSet presAssocID="{450947CD-0B6E-40CA-BDBB-54D67C8FB6CC}" presName="rootConnector" presStyleLbl="node3" presStyleIdx="6" presStyleCnt="14"/>
      <dgm:spPr/>
      <dgm:t>
        <a:bodyPr/>
        <a:lstStyle/>
        <a:p>
          <a:endParaRPr lang="de-DE"/>
        </a:p>
      </dgm:t>
    </dgm:pt>
    <dgm:pt modelId="{F8D723C7-3902-48F1-A81A-BE85D8DEB22B}" type="pres">
      <dgm:prSet presAssocID="{450947CD-0B6E-40CA-BDBB-54D67C8FB6CC}" presName="hierChild4" presStyleCnt="0"/>
      <dgm:spPr/>
    </dgm:pt>
    <dgm:pt modelId="{2B320D27-8A76-45B0-889B-A62A2DB21828}" type="pres">
      <dgm:prSet presAssocID="{450947CD-0B6E-40CA-BDBB-54D67C8FB6CC}" presName="hierChild5" presStyleCnt="0"/>
      <dgm:spPr/>
    </dgm:pt>
    <dgm:pt modelId="{9468102F-9C8A-4484-ABBD-7FDCB740D0B9}" type="pres">
      <dgm:prSet presAssocID="{7DA7EB44-9A9F-4134-948F-6CB50CFC8039}" presName="Name37" presStyleLbl="parChTrans1D3" presStyleIdx="7" presStyleCnt="23"/>
      <dgm:spPr/>
      <dgm:t>
        <a:bodyPr/>
        <a:lstStyle/>
        <a:p>
          <a:endParaRPr lang="de-DE"/>
        </a:p>
      </dgm:t>
    </dgm:pt>
    <dgm:pt modelId="{5B05D5B7-6895-419F-89F5-022129D1F9A5}" type="pres">
      <dgm:prSet presAssocID="{18A153BA-6915-4D8C-BC10-543901A71848}" presName="hierRoot2" presStyleCnt="0">
        <dgm:presLayoutVars>
          <dgm:hierBranch val="init"/>
        </dgm:presLayoutVars>
      </dgm:prSet>
      <dgm:spPr/>
    </dgm:pt>
    <dgm:pt modelId="{3877521C-6FBB-4B61-B266-81D02B3A8163}" type="pres">
      <dgm:prSet presAssocID="{18A153BA-6915-4D8C-BC10-543901A71848}" presName="rootComposite" presStyleCnt="0"/>
      <dgm:spPr/>
    </dgm:pt>
    <dgm:pt modelId="{EF8AE5C2-C682-44A3-B8BE-CB63164D8E81}" type="pres">
      <dgm:prSet presAssocID="{18A153BA-6915-4D8C-BC10-543901A71848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C00B1A-EBA9-4DE1-846B-1E3F5C5A9BA5}" type="pres">
      <dgm:prSet presAssocID="{18A153BA-6915-4D8C-BC10-543901A71848}" presName="rootConnector" presStyleLbl="node3" presStyleIdx="7" presStyleCnt="14"/>
      <dgm:spPr/>
      <dgm:t>
        <a:bodyPr/>
        <a:lstStyle/>
        <a:p>
          <a:endParaRPr lang="de-DE"/>
        </a:p>
      </dgm:t>
    </dgm:pt>
    <dgm:pt modelId="{FBC309B2-9C10-41DB-91CF-F795AEB09890}" type="pres">
      <dgm:prSet presAssocID="{18A153BA-6915-4D8C-BC10-543901A71848}" presName="hierChild4" presStyleCnt="0"/>
      <dgm:spPr/>
    </dgm:pt>
    <dgm:pt modelId="{DEA4976F-7B0C-4580-8E45-ACB012C61ADA}" type="pres">
      <dgm:prSet presAssocID="{18A153BA-6915-4D8C-BC10-543901A71848}" presName="hierChild5" presStyleCnt="0"/>
      <dgm:spPr/>
    </dgm:pt>
    <dgm:pt modelId="{D40AD1E1-BC03-448A-B091-EA25810D7BD3}" type="pres">
      <dgm:prSet presAssocID="{5FC72272-CE02-49FE-A6C2-9C023B38290A}" presName="hierChild5" presStyleCnt="0"/>
      <dgm:spPr/>
    </dgm:pt>
    <dgm:pt modelId="{99D6853C-2581-4128-A372-DB7C77BE798F}" type="pres">
      <dgm:prSet presAssocID="{3E4D8848-4446-4D5E-A658-ABB6A5486A70}" presName="Name37" presStyleLbl="parChTrans1D2" presStyleIdx="4" presStyleCnt="11"/>
      <dgm:spPr/>
      <dgm:t>
        <a:bodyPr/>
        <a:lstStyle/>
        <a:p>
          <a:endParaRPr lang="de-DE"/>
        </a:p>
      </dgm:t>
    </dgm:pt>
    <dgm:pt modelId="{B8B23079-672E-4546-AFFC-0A13C1D0D842}" type="pres">
      <dgm:prSet presAssocID="{0E4D67D0-362D-47C7-B24E-533A2D2C5C90}" presName="hierRoot2" presStyleCnt="0">
        <dgm:presLayoutVars>
          <dgm:hierBranch val="init"/>
        </dgm:presLayoutVars>
      </dgm:prSet>
      <dgm:spPr/>
    </dgm:pt>
    <dgm:pt modelId="{58C3FA47-8510-4A9C-A918-CCD5DBD3B6A9}" type="pres">
      <dgm:prSet presAssocID="{0E4D67D0-362D-47C7-B24E-533A2D2C5C90}" presName="rootComposite" presStyleCnt="0"/>
      <dgm:spPr/>
    </dgm:pt>
    <dgm:pt modelId="{5C68CF54-1277-4F0B-9BC3-36569C493305}" type="pres">
      <dgm:prSet presAssocID="{0E4D67D0-362D-47C7-B24E-533A2D2C5C90}" presName="rootText" presStyleLbl="node2" presStyleIdx="4" presStyleCnt="7" custScaleX="13288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73613A-A4E1-4057-9E57-D364850A0B52}" type="pres">
      <dgm:prSet presAssocID="{0E4D67D0-362D-47C7-B24E-533A2D2C5C90}" presName="rootConnector" presStyleLbl="node2" presStyleIdx="4" presStyleCnt="7"/>
      <dgm:spPr/>
      <dgm:t>
        <a:bodyPr/>
        <a:lstStyle/>
        <a:p>
          <a:endParaRPr lang="de-DE"/>
        </a:p>
      </dgm:t>
    </dgm:pt>
    <dgm:pt modelId="{BED632D5-9D5E-4D37-9367-1A54385E0A7A}" type="pres">
      <dgm:prSet presAssocID="{0E4D67D0-362D-47C7-B24E-533A2D2C5C90}" presName="hierChild4" presStyleCnt="0"/>
      <dgm:spPr/>
    </dgm:pt>
    <dgm:pt modelId="{AC499CF6-07B9-4827-A99C-4A940E84C4ED}" type="pres">
      <dgm:prSet presAssocID="{468C4709-E007-4970-A6D5-22DB30ED9E7C}" presName="Name37" presStyleLbl="parChTrans1D3" presStyleIdx="8" presStyleCnt="23"/>
      <dgm:spPr/>
      <dgm:t>
        <a:bodyPr/>
        <a:lstStyle/>
        <a:p>
          <a:endParaRPr lang="de-DE"/>
        </a:p>
      </dgm:t>
    </dgm:pt>
    <dgm:pt modelId="{8E357063-C75A-43EC-9B3A-EB12917CDB15}" type="pres">
      <dgm:prSet presAssocID="{EE886FFA-EFF8-44B8-AC1A-27EBFA079C66}" presName="hierRoot2" presStyleCnt="0">
        <dgm:presLayoutVars>
          <dgm:hierBranch val="init"/>
        </dgm:presLayoutVars>
      </dgm:prSet>
      <dgm:spPr/>
    </dgm:pt>
    <dgm:pt modelId="{B545751E-22F4-4F86-BDD0-03C745D88CA7}" type="pres">
      <dgm:prSet presAssocID="{EE886FFA-EFF8-44B8-AC1A-27EBFA079C66}" presName="rootComposite" presStyleCnt="0"/>
      <dgm:spPr/>
    </dgm:pt>
    <dgm:pt modelId="{59F5C8C8-B05F-4FA6-BCBA-4C5503F2086B}" type="pres">
      <dgm:prSet presAssocID="{EE886FFA-EFF8-44B8-AC1A-27EBFA079C66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6D7AC1-AC52-43BC-A89C-040969056AAB}" type="pres">
      <dgm:prSet presAssocID="{EE886FFA-EFF8-44B8-AC1A-27EBFA079C66}" presName="rootConnector" presStyleLbl="node3" presStyleIdx="8" presStyleCnt="14"/>
      <dgm:spPr/>
      <dgm:t>
        <a:bodyPr/>
        <a:lstStyle/>
        <a:p>
          <a:endParaRPr lang="de-DE"/>
        </a:p>
      </dgm:t>
    </dgm:pt>
    <dgm:pt modelId="{850F2860-A962-451F-B5F5-DD972F443D1B}" type="pres">
      <dgm:prSet presAssocID="{EE886FFA-EFF8-44B8-AC1A-27EBFA079C66}" presName="hierChild4" presStyleCnt="0"/>
      <dgm:spPr/>
    </dgm:pt>
    <dgm:pt modelId="{8DB02A60-4C75-4AA8-8B09-558D5D4DB29C}" type="pres">
      <dgm:prSet presAssocID="{EE886FFA-EFF8-44B8-AC1A-27EBFA079C66}" presName="hierChild5" presStyleCnt="0"/>
      <dgm:spPr/>
    </dgm:pt>
    <dgm:pt modelId="{AF16DEC0-99CB-4347-98D2-9C6B532B7C28}" type="pres">
      <dgm:prSet presAssocID="{0E4D67D0-362D-47C7-B24E-533A2D2C5C90}" presName="hierChild5" presStyleCnt="0"/>
      <dgm:spPr/>
    </dgm:pt>
    <dgm:pt modelId="{47E8D57C-A9AF-4450-AEC7-8385B7B39654}" type="pres">
      <dgm:prSet presAssocID="{43219DC7-42A9-40E4-8B94-D35C8B75C0D1}" presName="Name37" presStyleLbl="parChTrans1D2" presStyleIdx="5" presStyleCnt="11"/>
      <dgm:spPr/>
      <dgm:t>
        <a:bodyPr/>
        <a:lstStyle/>
        <a:p>
          <a:endParaRPr lang="de-DE"/>
        </a:p>
      </dgm:t>
    </dgm:pt>
    <dgm:pt modelId="{5D8919B5-EB65-4522-B95F-9B4C95F7FC0B}" type="pres">
      <dgm:prSet presAssocID="{919F09EF-BC33-4338-9593-85F65089C928}" presName="hierRoot2" presStyleCnt="0">
        <dgm:presLayoutVars>
          <dgm:hierBranch val="init"/>
        </dgm:presLayoutVars>
      </dgm:prSet>
      <dgm:spPr/>
    </dgm:pt>
    <dgm:pt modelId="{39AA817E-5FDD-402F-B466-24452A530992}" type="pres">
      <dgm:prSet presAssocID="{919F09EF-BC33-4338-9593-85F65089C928}" presName="rootComposite" presStyleCnt="0"/>
      <dgm:spPr/>
    </dgm:pt>
    <dgm:pt modelId="{85FE82CE-A40B-4D19-9F9B-752540EB5BC7}" type="pres">
      <dgm:prSet presAssocID="{919F09EF-BC33-4338-9593-85F65089C928}" presName="rootText" presStyleLbl="node2" presStyleIdx="5" presStyleCnt="7" custScaleX="1367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442354-0B61-44A0-804F-86ADA3DA8B6E}" type="pres">
      <dgm:prSet presAssocID="{919F09EF-BC33-4338-9593-85F65089C928}" presName="rootConnector" presStyleLbl="node2" presStyleIdx="5" presStyleCnt="7"/>
      <dgm:spPr/>
      <dgm:t>
        <a:bodyPr/>
        <a:lstStyle/>
        <a:p>
          <a:endParaRPr lang="de-DE"/>
        </a:p>
      </dgm:t>
    </dgm:pt>
    <dgm:pt modelId="{05E46973-6C0F-4758-AF31-DA07B04DF6A7}" type="pres">
      <dgm:prSet presAssocID="{919F09EF-BC33-4338-9593-85F65089C928}" presName="hierChild4" presStyleCnt="0"/>
      <dgm:spPr/>
    </dgm:pt>
    <dgm:pt modelId="{9808785C-2302-4BB3-8D66-5A639FD89741}" type="pres">
      <dgm:prSet presAssocID="{BC9BBB17-CA88-41DC-A743-71863DB84CC2}" presName="Name37" presStyleLbl="parChTrans1D3" presStyleIdx="9" presStyleCnt="23"/>
      <dgm:spPr/>
      <dgm:t>
        <a:bodyPr/>
        <a:lstStyle/>
        <a:p>
          <a:endParaRPr lang="de-DE"/>
        </a:p>
      </dgm:t>
    </dgm:pt>
    <dgm:pt modelId="{29B83654-676E-463A-B5AE-9FAD4E9D536E}" type="pres">
      <dgm:prSet presAssocID="{C71C757E-ECFA-4300-BD43-7121FCBCC04A}" presName="hierRoot2" presStyleCnt="0">
        <dgm:presLayoutVars>
          <dgm:hierBranch val="init"/>
        </dgm:presLayoutVars>
      </dgm:prSet>
      <dgm:spPr/>
    </dgm:pt>
    <dgm:pt modelId="{5A5C7C21-0D26-44D7-8FFC-CC0D339E9E10}" type="pres">
      <dgm:prSet presAssocID="{C71C757E-ECFA-4300-BD43-7121FCBCC04A}" presName="rootComposite" presStyleCnt="0"/>
      <dgm:spPr/>
    </dgm:pt>
    <dgm:pt modelId="{8CB728CB-1AD2-4B49-A7F2-B632DC8DE046}" type="pres">
      <dgm:prSet presAssocID="{C71C757E-ECFA-4300-BD43-7121FCBCC04A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2F9B8E-7363-43C6-84D2-7F0AE0EB8E75}" type="pres">
      <dgm:prSet presAssocID="{C71C757E-ECFA-4300-BD43-7121FCBCC04A}" presName="rootConnector" presStyleLbl="node3" presStyleIdx="9" presStyleCnt="14"/>
      <dgm:spPr/>
      <dgm:t>
        <a:bodyPr/>
        <a:lstStyle/>
        <a:p>
          <a:endParaRPr lang="de-DE"/>
        </a:p>
      </dgm:t>
    </dgm:pt>
    <dgm:pt modelId="{44185C4C-222C-4D9A-8C1C-C7ACBB0DFD9A}" type="pres">
      <dgm:prSet presAssocID="{C71C757E-ECFA-4300-BD43-7121FCBCC04A}" presName="hierChild4" presStyleCnt="0"/>
      <dgm:spPr/>
    </dgm:pt>
    <dgm:pt modelId="{DB347DB6-8C19-41D4-B515-7A90C31DC514}" type="pres">
      <dgm:prSet presAssocID="{C71C757E-ECFA-4300-BD43-7121FCBCC04A}" presName="hierChild5" presStyleCnt="0"/>
      <dgm:spPr/>
    </dgm:pt>
    <dgm:pt modelId="{8260FE96-6E97-4CDF-A72C-7B7CB948CBC4}" type="pres">
      <dgm:prSet presAssocID="{FD4056A2-E2B9-4761-88CD-475A2DED8080}" presName="Name37" presStyleLbl="parChTrans1D3" presStyleIdx="10" presStyleCnt="23"/>
      <dgm:spPr/>
      <dgm:t>
        <a:bodyPr/>
        <a:lstStyle/>
        <a:p>
          <a:endParaRPr lang="de-DE"/>
        </a:p>
      </dgm:t>
    </dgm:pt>
    <dgm:pt modelId="{80DD2EBC-B053-449C-834C-CA171427BFB4}" type="pres">
      <dgm:prSet presAssocID="{F76D4255-4816-4391-B947-BEAF59CC9BDE}" presName="hierRoot2" presStyleCnt="0">
        <dgm:presLayoutVars>
          <dgm:hierBranch val="init"/>
        </dgm:presLayoutVars>
      </dgm:prSet>
      <dgm:spPr/>
    </dgm:pt>
    <dgm:pt modelId="{F7C092F8-B225-4617-9877-9FDF2FBDB8D2}" type="pres">
      <dgm:prSet presAssocID="{F76D4255-4816-4391-B947-BEAF59CC9BDE}" presName="rootComposite" presStyleCnt="0"/>
      <dgm:spPr/>
    </dgm:pt>
    <dgm:pt modelId="{32DC20BA-A6D6-488C-964A-CCCDE06F98AC}" type="pres">
      <dgm:prSet presAssocID="{F76D4255-4816-4391-B947-BEAF59CC9BDE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023A4B-B92F-4775-B974-6D53F67F9DD9}" type="pres">
      <dgm:prSet presAssocID="{F76D4255-4816-4391-B947-BEAF59CC9BDE}" presName="rootConnector" presStyleLbl="node3" presStyleIdx="10" presStyleCnt="14"/>
      <dgm:spPr/>
      <dgm:t>
        <a:bodyPr/>
        <a:lstStyle/>
        <a:p>
          <a:endParaRPr lang="de-DE"/>
        </a:p>
      </dgm:t>
    </dgm:pt>
    <dgm:pt modelId="{22C19CC9-9687-476A-8F7D-E5AA592F8977}" type="pres">
      <dgm:prSet presAssocID="{F76D4255-4816-4391-B947-BEAF59CC9BDE}" presName="hierChild4" presStyleCnt="0"/>
      <dgm:spPr/>
    </dgm:pt>
    <dgm:pt modelId="{114B587E-9280-4A24-82B7-6BD9DAE9D6B0}" type="pres">
      <dgm:prSet presAssocID="{F76D4255-4816-4391-B947-BEAF59CC9BDE}" presName="hierChild5" presStyleCnt="0"/>
      <dgm:spPr/>
    </dgm:pt>
    <dgm:pt modelId="{9D4F1493-4155-4841-B231-4C0C9C400087}" type="pres">
      <dgm:prSet presAssocID="{19684C12-CAD8-431A-BA56-301331961842}" presName="Name37" presStyleLbl="parChTrans1D3" presStyleIdx="11" presStyleCnt="23"/>
      <dgm:spPr/>
      <dgm:t>
        <a:bodyPr/>
        <a:lstStyle/>
        <a:p>
          <a:endParaRPr lang="de-DE"/>
        </a:p>
      </dgm:t>
    </dgm:pt>
    <dgm:pt modelId="{A7C7A9F4-1360-4032-BD2A-4D19A81F444A}" type="pres">
      <dgm:prSet presAssocID="{A7B19352-7CF5-4712-96A3-2423284BFDD0}" presName="hierRoot2" presStyleCnt="0">
        <dgm:presLayoutVars>
          <dgm:hierBranch val="init"/>
        </dgm:presLayoutVars>
      </dgm:prSet>
      <dgm:spPr/>
    </dgm:pt>
    <dgm:pt modelId="{1F08364B-68FD-4BB3-BE18-8B64ED602501}" type="pres">
      <dgm:prSet presAssocID="{A7B19352-7CF5-4712-96A3-2423284BFDD0}" presName="rootComposite" presStyleCnt="0"/>
      <dgm:spPr/>
    </dgm:pt>
    <dgm:pt modelId="{C4F12A23-8166-4232-BA27-FFD4333D9183}" type="pres">
      <dgm:prSet presAssocID="{A7B19352-7CF5-4712-96A3-2423284BFDD0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DAB0382-03CD-416E-B1AA-0483DF22A435}" type="pres">
      <dgm:prSet presAssocID="{A7B19352-7CF5-4712-96A3-2423284BFDD0}" presName="rootConnector" presStyleLbl="node3" presStyleIdx="11" presStyleCnt="14"/>
      <dgm:spPr/>
      <dgm:t>
        <a:bodyPr/>
        <a:lstStyle/>
        <a:p>
          <a:endParaRPr lang="de-DE"/>
        </a:p>
      </dgm:t>
    </dgm:pt>
    <dgm:pt modelId="{3C41AEE2-E3D2-4C85-A10F-86AB05CCD461}" type="pres">
      <dgm:prSet presAssocID="{A7B19352-7CF5-4712-96A3-2423284BFDD0}" presName="hierChild4" presStyleCnt="0"/>
      <dgm:spPr/>
    </dgm:pt>
    <dgm:pt modelId="{12C92B69-0A36-4673-A935-058E1488FC91}" type="pres">
      <dgm:prSet presAssocID="{A7B19352-7CF5-4712-96A3-2423284BFDD0}" presName="hierChild5" presStyleCnt="0"/>
      <dgm:spPr/>
    </dgm:pt>
    <dgm:pt modelId="{02F7F675-7448-4E26-952A-7187D270C28E}" type="pres">
      <dgm:prSet presAssocID="{919F09EF-BC33-4338-9593-85F65089C928}" presName="hierChild5" presStyleCnt="0"/>
      <dgm:spPr/>
    </dgm:pt>
    <dgm:pt modelId="{B75239E6-92A4-4364-9333-A8A713C8AF08}" type="pres">
      <dgm:prSet presAssocID="{3BC9F322-F995-474C-9877-523111CF307B}" presName="Name37" presStyleLbl="parChTrans1D2" presStyleIdx="6" presStyleCnt="11"/>
      <dgm:spPr/>
      <dgm:t>
        <a:bodyPr/>
        <a:lstStyle/>
        <a:p>
          <a:endParaRPr lang="de-DE"/>
        </a:p>
      </dgm:t>
    </dgm:pt>
    <dgm:pt modelId="{57E9B5C5-D07F-4834-A17C-517A59A47568}" type="pres">
      <dgm:prSet presAssocID="{D5D657DA-BC08-4523-8C96-15304215C4F9}" presName="hierRoot2" presStyleCnt="0">
        <dgm:presLayoutVars>
          <dgm:hierBranch val="init"/>
        </dgm:presLayoutVars>
      </dgm:prSet>
      <dgm:spPr/>
    </dgm:pt>
    <dgm:pt modelId="{2B69EB12-081D-4DF0-BF8F-FA842DB6EBCD}" type="pres">
      <dgm:prSet presAssocID="{D5D657DA-BC08-4523-8C96-15304215C4F9}" presName="rootComposite" presStyleCnt="0"/>
      <dgm:spPr/>
    </dgm:pt>
    <dgm:pt modelId="{ABF5D8F9-7815-4C14-8F01-A2CE51EBCD97}" type="pres">
      <dgm:prSet presAssocID="{D5D657DA-BC08-4523-8C96-15304215C4F9}" presName="rootText" presStyleLbl="node2" presStyleIdx="6" presStyleCnt="7" custScaleX="13269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7253439-FCE0-4C89-97CD-6925F9913665}" type="pres">
      <dgm:prSet presAssocID="{D5D657DA-BC08-4523-8C96-15304215C4F9}" presName="rootConnector" presStyleLbl="node2" presStyleIdx="6" presStyleCnt="7"/>
      <dgm:spPr/>
      <dgm:t>
        <a:bodyPr/>
        <a:lstStyle/>
        <a:p>
          <a:endParaRPr lang="de-DE"/>
        </a:p>
      </dgm:t>
    </dgm:pt>
    <dgm:pt modelId="{EF358499-7BE8-409D-ADAB-8C593F0D6876}" type="pres">
      <dgm:prSet presAssocID="{D5D657DA-BC08-4523-8C96-15304215C4F9}" presName="hierChild4" presStyleCnt="0"/>
      <dgm:spPr/>
    </dgm:pt>
    <dgm:pt modelId="{D10A5584-11A2-44F5-B013-90262FE8A5EB}" type="pres">
      <dgm:prSet presAssocID="{0F59B1AB-78D9-47C9-ABEE-125C4BE0CCAD}" presName="Name37" presStyleLbl="parChTrans1D3" presStyleIdx="12" presStyleCnt="23"/>
      <dgm:spPr/>
      <dgm:t>
        <a:bodyPr/>
        <a:lstStyle/>
        <a:p>
          <a:endParaRPr lang="de-DE"/>
        </a:p>
      </dgm:t>
    </dgm:pt>
    <dgm:pt modelId="{89F98691-16F5-4B25-9E40-31B8AADB24E8}" type="pres">
      <dgm:prSet presAssocID="{4E43F3EA-6F61-476A-9085-F85E2AA47F72}" presName="hierRoot2" presStyleCnt="0">
        <dgm:presLayoutVars>
          <dgm:hierBranch val="init"/>
        </dgm:presLayoutVars>
      </dgm:prSet>
      <dgm:spPr/>
    </dgm:pt>
    <dgm:pt modelId="{07E606E8-0306-4E53-815E-925C8937BA02}" type="pres">
      <dgm:prSet presAssocID="{4E43F3EA-6F61-476A-9085-F85E2AA47F72}" presName="rootComposite" presStyleCnt="0"/>
      <dgm:spPr/>
    </dgm:pt>
    <dgm:pt modelId="{C4693B23-202F-4AD4-B6CD-F47DEC662740}" type="pres">
      <dgm:prSet presAssocID="{4E43F3EA-6F61-476A-9085-F85E2AA47F72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6F20AE-A8A5-403A-900A-4776C80E7727}" type="pres">
      <dgm:prSet presAssocID="{4E43F3EA-6F61-476A-9085-F85E2AA47F72}" presName="rootConnector" presStyleLbl="node3" presStyleIdx="12" presStyleCnt="14"/>
      <dgm:spPr/>
      <dgm:t>
        <a:bodyPr/>
        <a:lstStyle/>
        <a:p>
          <a:endParaRPr lang="de-DE"/>
        </a:p>
      </dgm:t>
    </dgm:pt>
    <dgm:pt modelId="{29A3BACF-068D-4B82-B583-878BCED551B7}" type="pres">
      <dgm:prSet presAssocID="{4E43F3EA-6F61-476A-9085-F85E2AA47F72}" presName="hierChild4" presStyleCnt="0"/>
      <dgm:spPr/>
    </dgm:pt>
    <dgm:pt modelId="{DC077540-DDD2-4878-9F78-D2D3E531E3ED}" type="pres">
      <dgm:prSet presAssocID="{4E43F3EA-6F61-476A-9085-F85E2AA47F72}" presName="hierChild5" presStyleCnt="0"/>
      <dgm:spPr/>
    </dgm:pt>
    <dgm:pt modelId="{848548AA-158F-422F-AD03-C4CCE0A9E80A}" type="pres">
      <dgm:prSet presAssocID="{485A1FD2-3FFA-4C7B-8AE2-2F0BC1388A23}" presName="Name37" presStyleLbl="parChTrans1D3" presStyleIdx="13" presStyleCnt="23"/>
      <dgm:spPr/>
      <dgm:t>
        <a:bodyPr/>
        <a:lstStyle/>
        <a:p>
          <a:endParaRPr lang="de-DE"/>
        </a:p>
      </dgm:t>
    </dgm:pt>
    <dgm:pt modelId="{97014142-F4CE-404D-8486-2959753F024C}" type="pres">
      <dgm:prSet presAssocID="{C76BA828-3145-48DF-8BA9-B79F01EB97BB}" presName="hierRoot2" presStyleCnt="0">
        <dgm:presLayoutVars>
          <dgm:hierBranch val="init"/>
        </dgm:presLayoutVars>
      </dgm:prSet>
      <dgm:spPr/>
    </dgm:pt>
    <dgm:pt modelId="{7CD9D1AC-874C-4DD0-81F9-1D14A60C2AFC}" type="pres">
      <dgm:prSet presAssocID="{C76BA828-3145-48DF-8BA9-B79F01EB97BB}" presName="rootComposite" presStyleCnt="0"/>
      <dgm:spPr/>
    </dgm:pt>
    <dgm:pt modelId="{6E649D50-6716-43BB-B639-09CEC235E6C1}" type="pres">
      <dgm:prSet presAssocID="{C76BA828-3145-48DF-8BA9-B79F01EB97BB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CA9005-A0EE-4690-8570-6037F1936857}" type="pres">
      <dgm:prSet presAssocID="{C76BA828-3145-48DF-8BA9-B79F01EB97BB}" presName="rootConnector" presStyleLbl="node3" presStyleIdx="13" presStyleCnt="14"/>
      <dgm:spPr/>
      <dgm:t>
        <a:bodyPr/>
        <a:lstStyle/>
        <a:p>
          <a:endParaRPr lang="de-DE"/>
        </a:p>
      </dgm:t>
    </dgm:pt>
    <dgm:pt modelId="{7CD5968F-26B5-44FF-A606-BABFAB344052}" type="pres">
      <dgm:prSet presAssocID="{C76BA828-3145-48DF-8BA9-B79F01EB97BB}" presName="hierChild4" presStyleCnt="0"/>
      <dgm:spPr/>
    </dgm:pt>
    <dgm:pt modelId="{7AF5D0D7-8A1F-44EA-AB9E-7EC3690FB9E6}" type="pres">
      <dgm:prSet presAssocID="{C76BA828-3145-48DF-8BA9-B79F01EB97BB}" presName="hierChild5" presStyleCnt="0"/>
      <dgm:spPr/>
    </dgm:pt>
    <dgm:pt modelId="{0E5AFAEE-F581-4E19-A92B-EA6F5C5C0D6D}" type="pres">
      <dgm:prSet presAssocID="{D5D657DA-BC08-4523-8C96-15304215C4F9}" presName="hierChild5" presStyleCnt="0"/>
      <dgm:spPr/>
    </dgm:pt>
    <dgm:pt modelId="{EBE4BD8B-B09F-4464-B959-B5CAA2CC0222}" type="pres">
      <dgm:prSet presAssocID="{93772BE3-C80A-4DAF-B9FB-7CFB63E1F8C3}" presName="hierChild3" presStyleCnt="0"/>
      <dgm:spPr/>
    </dgm:pt>
    <dgm:pt modelId="{2CF6268B-87F1-4A7B-9712-149DA0DED9E6}" type="pres">
      <dgm:prSet presAssocID="{14B89C5D-1137-4374-B9B1-05D8959E7D43}" presName="Name111" presStyleLbl="parChTrans1D2" presStyleIdx="7" presStyleCnt="11"/>
      <dgm:spPr/>
      <dgm:t>
        <a:bodyPr/>
        <a:lstStyle/>
        <a:p>
          <a:endParaRPr lang="de-DE"/>
        </a:p>
      </dgm:t>
    </dgm:pt>
    <dgm:pt modelId="{203341E5-7056-46D1-ACC9-DB19E675DE0B}" type="pres">
      <dgm:prSet presAssocID="{E5D1B039-15A5-4A5D-B117-37DBFA81F920}" presName="hierRoot3" presStyleCnt="0">
        <dgm:presLayoutVars>
          <dgm:hierBranch val="init"/>
        </dgm:presLayoutVars>
      </dgm:prSet>
      <dgm:spPr/>
    </dgm:pt>
    <dgm:pt modelId="{25498732-2053-4D23-8448-180435C3DFDA}" type="pres">
      <dgm:prSet presAssocID="{E5D1B039-15A5-4A5D-B117-37DBFA81F920}" presName="rootComposite3" presStyleCnt="0"/>
      <dgm:spPr/>
    </dgm:pt>
    <dgm:pt modelId="{CE965205-792D-4AF2-A14F-9BAA5B3B40A7}" type="pres">
      <dgm:prSet presAssocID="{E5D1B039-15A5-4A5D-B117-37DBFA81F920}" presName="rootText3" presStyleLbl="asst1" presStyleIdx="0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D90313-46F0-4BDF-B429-E52BBA3055A0}" type="pres">
      <dgm:prSet presAssocID="{E5D1B039-15A5-4A5D-B117-37DBFA81F920}" presName="rootConnector3" presStyleLbl="asst1" presStyleIdx="0" presStyleCnt="13"/>
      <dgm:spPr/>
      <dgm:t>
        <a:bodyPr/>
        <a:lstStyle/>
        <a:p>
          <a:endParaRPr lang="de-DE"/>
        </a:p>
      </dgm:t>
    </dgm:pt>
    <dgm:pt modelId="{90C8D973-6C1D-4B5D-8847-3794546557FD}" type="pres">
      <dgm:prSet presAssocID="{E5D1B039-15A5-4A5D-B117-37DBFA81F920}" presName="hierChild6" presStyleCnt="0"/>
      <dgm:spPr/>
    </dgm:pt>
    <dgm:pt modelId="{5A8A19A0-B2AF-41F4-A7E8-8252A200B821}" type="pres">
      <dgm:prSet presAssocID="{E5D1B039-15A5-4A5D-B117-37DBFA81F920}" presName="hierChild7" presStyleCnt="0"/>
      <dgm:spPr/>
    </dgm:pt>
    <dgm:pt modelId="{587BAB47-B1B6-4096-A514-47F92C797F2B}" type="pres">
      <dgm:prSet presAssocID="{85B83B29-CE9F-4B08-8F50-0903184A22DC}" presName="Name111" presStyleLbl="parChTrans1D3" presStyleIdx="14" presStyleCnt="23"/>
      <dgm:spPr/>
      <dgm:t>
        <a:bodyPr/>
        <a:lstStyle/>
        <a:p>
          <a:endParaRPr lang="de-DE"/>
        </a:p>
      </dgm:t>
    </dgm:pt>
    <dgm:pt modelId="{3F2D0017-E596-4F4F-B6F5-F609CF464111}" type="pres">
      <dgm:prSet presAssocID="{344052EA-08F0-4BF0-BA75-B50EFBEA6434}" presName="hierRoot3" presStyleCnt="0">
        <dgm:presLayoutVars>
          <dgm:hierBranch val="init"/>
        </dgm:presLayoutVars>
      </dgm:prSet>
      <dgm:spPr/>
    </dgm:pt>
    <dgm:pt modelId="{58945FED-5D40-4AAD-A9A9-8F4D9EB435B8}" type="pres">
      <dgm:prSet presAssocID="{344052EA-08F0-4BF0-BA75-B50EFBEA6434}" presName="rootComposite3" presStyleCnt="0"/>
      <dgm:spPr/>
    </dgm:pt>
    <dgm:pt modelId="{B88E59A3-1528-4D3F-B826-47E32191D7C9}" type="pres">
      <dgm:prSet presAssocID="{344052EA-08F0-4BF0-BA75-B50EFBEA6434}" presName="rootText3" presStyleLbl="asst1" presStyleIdx="1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F1AF2E-C1E7-4682-986D-81AEEC2FF5B4}" type="pres">
      <dgm:prSet presAssocID="{344052EA-08F0-4BF0-BA75-B50EFBEA6434}" presName="rootConnector3" presStyleLbl="asst1" presStyleIdx="1" presStyleCnt="13"/>
      <dgm:spPr/>
      <dgm:t>
        <a:bodyPr/>
        <a:lstStyle/>
        <a:p>
          <a:endParaRPr lang="de-DE"/>
        </a:p>
      </dgm:t>
    </dgm:pt>
    <dgm:pt modelId="{E61E8A34-7B74-484A-99B5-791D345771AC}" type="pres">
      <dgm:prSet presAssocID="{344052EA-08F0-4BF0-BA75-B50EFBEA6434}" presName="hierChild6" presStyleCnt="0"/>
      <dgm:spPr/>
    </dgm:pt>
    <dgm:pt modelId="{A45A6810-BAE6-4127-9BBE-C339CDA4BB85}" type="pres">
      <dgm:prSet presAssocID="{344052EA-08F0-4BF0-BA75-B50EFBEA6434}" presName="hierChild7" presStyleCnt="0"/>
      <dgm:spPr/>
    </dgm:pt>
    <dgm:pt modelId="{F8292BB1-A86D-4CA0-BE57-A3E281CA3E7B}" type="pres">
      <dgm:prSet presAssocID="{DFD6A2C7-C98B-48AB-9274-90D153BD806C}" presName="Name111" presStyleLbl="parChTrans1D3" presStyleIdx="15" presStyleCnt="23"/>
      <dgm:spPr/>
      <dgm:t>
        <a:bodyPr/>
        <a:lstStyle/>
        <a:p>
          <a:endParaRPr lang="de-DE"/>
        </a:p>
      </dgm:t>
    </dgm:pt>
    <dgm:pt modelId="{ECC5EF1B-89A3-4805-9CE9-A2FDC5A20DB6}" type="pres">
      <dgm:prSet presAssocID="{55D307D7-C6D4-4886-A46D-5AC888B11106}" presName="hierRoot3" presStyleCnt="0">
        <dgm:presLayoutVars>
          <dgm:hierBranch val="init"/>
        </dgm:presLayoutVars>
      </dgm:prSet>
      <dgm:spPr/>
    </dgm:pt>
    <dgm:pt modelId="{BFA1DF7B-1EFB-4239-A955-4EA895F17A8C}" type="pres">
      <dgm:prSet presAssocID="{55D307D7-C6D4-4886-A46D-5AC888B11106}" presName="rootComposite3" presStyleCnt="0"/>
      <dgm:spPr/>
    </dgm:pt>
    <dgm:pt modelId="{F34F68B6-3F90-4D96-8E10-4FE337E528B5}" type="pres">
      <dgm:prSet presAssocID="{55D307D7-C6D4-4886-A46D-5AC888B11106}" presName="rootText3" presStyleLbl="asst1" presStyleIdx="2" presStyleCnt="13" custScaleX="10596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17D3006-E315-4911-9085-02F81EFF9F39}" type="pres">
      <dgm:prSet presAssocID="{55D307D7-C6D4-4886-A46D-5AC888B11106}" presName="rootConnector3" presStyleLbl="asst1" presStyleIdx="2" presStyleCnt="13"/>
      <dgm:spPr/>
      <dgm:t>
        <a:bodyPr/>
        <a:lstStyle/>
        <a:p>
          <a:endParaRPr lang="de-DE"/>
        </a:p>
      </dgm:t>
    </dgm:pt>
    <dgm:pt modelId="{F4BDCD18-8604-4C65-9A16-19509743B942}" type="pres">
      <dgm:prSet presAssocID="{55D307D7-C6D4-4886-A46D-5AC888B11106}" presName="hierChild6" presStyleCnt="0"/>
      <dgm:spPr/>
    </dgm:pt>
    <dgm:pt modelId="{9B3463A7-9FB5-42AD-ABFB-1726F19848EC}" type="pres">
      <dgm:prSet presAssocID="{55D307D7-C6D4-4886-A46D-5AC888B11106}" presName="hierChild7" presStyleCnt="0"/>
      <dgm:spPr/>
    </dgm:pt>
    <dgm:pt modelId="{5A3BBBBD-9704-49F7-8DEA-8B2987D70310}" type="pres">
      <dgm:prSet presAssocID="{57609C67-2D12-4717-BDDF-772EA21D070E}" presName="Name111" presStyleLbl="parChTrans1D3" presStyleIdx="16" presStyleCnt="23"/>
      <dgm:spPr/>
      <dgm:t>
        <a:bodyPr/>
        <a:lstStyle/>
        <a:p>
          <a:endParaRPr lang="de-DE"/>
        </a:p>
      </dgm:t>
    </dgm:pt>
    <dgm:pt modelId="{352F96D1-EA77-4308-A290-B6D497CEF02D}" type="pres">
      <dgm:prSet presAssocID="{960187D3-B62D-4F9C-91D1-10B4FF8E3A51}" presName="hierRoot3" presStyleCnt="0">
        <dgm:presLayoutVars>
          <dgm:hierBranch val="init"/>
        </dgm:presLayoutVars>
      </dgm:prSet>
      <dgm:spPr/>
    </dgm:pt>
    <dgm:pt modelId="{94B17147-6760-4281-ACD9-CB07246F3123}" type="pres">
      <dgm:prSet presAssocID="{960187D3-B62D-4F9C-91D1-10B4FF8E3A51}" presName="rootComposite3" presStyleCnt="0"/>
      <dgm:spPr/>
    </dgm:pt>
    <dgm:pt modelId="{C1ED11E0-AF1B-481F-88BE-32A8DFCDA8E9}" type="pres">
      <dgm:prSet presAssocID="{960187D3-B62D-4F9C-91D1-10B4FF8E3A51}" presName="rootText3" presStyleLbl="asst1" presStyleIdx="3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9CA160D-7DF4-4B57-9F10-3C18A5289FE5}" type="pres">
      <dgm:prSet presAssocID="{960187D3-B62D-4F9C-91D1-10B4FF8E3A51}" presName="rootConnector3" presStyleLbl="asst1" presStyleIdx="3" presStyleCnt="13"/>
      <dgm:spPr/>
      <dgm:t>
        <a:bodyPr/>
        <a:lstStyle/>
        <a:p>
          <a:endParaRPr lang="de-DE"/>
        </a:p>
      </dgm:t>
    </dgm:pt>
    <dgm:pt modelId="{839482EE-C2A3-47C3-8BA5-7D4CDB73D51F}" type="pres">
      <dgm:prSet presAssocID="{960187D3-B62D-4F9C-91D1-10B4FF8E3A51}" presName="hierChild6" presStyleCnt="0"/>
      <dgm:spPr/>
    </dgm:pt>
    <dgm:pt modelId="{E1D32132-ED5A-4BA3-8ACD-347E1FEE1D06}" type="pres">
      <dgm:prSet presAssocID="{960187D3-B62D-4F9C-91D1-10B4FF8E3A51}" presName="hierChild7" presStyleCnt="0"/>
      <dgm:spPr/>
    </dgm:pt>
    <dgm:pt modelId="{DD385FCE-2BA3-4838-98BB-120996FFE995}" type="pres">
      <dgm:prSet presAssocID="{44BAC275-A514-4BCC-AD56-384DEF0ECBAA}" presName="Name111" presStyleLbl="parChTrans1D2" presStyleIdx="8" presStyleCnt="11"/>
      <dgm:spPr/>
      <dgm:t>
        <a:bodyPr/>
        <a:lstStyle/>
        <a:p>
          <a:endParaRPr lang="de-DE"/>
        </a:p>
      </dgm:t>
    </dgm:pt>
    <dgm:pt modelId="{EE40AB2D-5324-4260-9BAE-B13B00BD5277}" type="pres">
      <dgm:prSet presAssocID="{8B119EDB-21D2-46EF-A532-5282C0B613E1}" presName="hierRoot3" presStyleCnt="0">
        <dgm:presLayoutVars>
          <dgm:hierBranch val="init"/>
        </dgm:presLayoutVars>
      </dgm:prSet>
      <dgm:spPr/>
    </dgm:pt>
    <dgm:pt modelId="{2C80D33A-956F-4A78-9114-1F2BBA17F1A8}" type="pres">
      <dgm:prSet presAssocID="{8B119EDB-21D2-46EF-A532-5282C0B613E1}" presName="rootComposite3" presStyleCnt="0"/>
      <dgm:spPr/>
    </dgm:pt>
    <dgm:pt modelId="{59E3CDB3-460E-4262-84FB-120C29D26C0B}" type="pres">
      <dgm:prSet presAssocID="{8B119EDB-21D2-46EF-A532-5282C0B613E1}" presName="rootText3" presStyleLbl="asst1" presStyleIdx="4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4788521-93DC-4B85-9CD8-91EF797FCEBC}" type="pres">
      <dgm:prSet presAssocID="{8B119EDB-21D2-46EF-A532-5282C0B613E1}" presName="rootConnector3" presStyleLbl="asst1" presStyleIdx="4" presStyleCnt="13"/>
      <dgm:spPr/>
      <dgm:t>
        <a:bodyPr/>
        <a:lstStyle/>
        <a:p>
          <a:endParaRPr lang="de-DE"/>
        </a:p>
      </dgm:t>
    </dgm:pt>
    <dgm:pt modelId="{37E982C0-7477-4BD3-A538-4DCDE6D14E23}" type="pres">
      <dgm:prSet presAssocID="{8B119EDB-21D2-46EF-A532-5282C0B613E1}" presName="hierChild6" presStyleCnt="0"/>
      <dgm:spPr/>
    </dgm:pt>
    <dgm:pt modelId="{6863B15B-60B4-4A9D-BC68-5C928466D55C}" type="pres">
      <dgm:prSet presAssocID="{8B119EDB-21D2-46EF-A532-5282C0B613E1}" presName="hierChild7" presStyleCnt="0"/>
      <dgm:spPr/>
    </dgm:pt>
    <dgm:pt modelId="{1D18CF92-3B5D-4868-A140-77FBFDF254D1}" type="pres">
      <dgm:prSet presAssocID="{6036D50F-C1FF-480B-A6D9-68611675FD85}" presName="Name111" presStyleLbl="parChTrans1D3" presStyleIdx="17" presStyleCnt="23"/>
      <dgm:spPr/>
      <dgm:t>
        <a:bodyPr/>
        <a:lstStyle/>
        <a:p>
          <a:endParaRPr lang="de-DE"/>
        </a:p>
      </dgm:t>
    </dgm:pt>
    <dgm:pt modelId="{FE75AAD5-D74C-4E9B-990A-E5637AD4DAEA}" type="pres">
      <dgm:prSet presAssocID="{66CE83F3-1E14-449F-AE45-35E252ACF257}" presName="hierRoot3" presStyleCnt="0">
        <dgm:presLayoutVars>
          <dgm:hierBranch val="init"/>
        </dgm:presLayoutVars>
      </dgm:prSet>
      <dgm:spPr/>
    </dgm:pt>
    <dgm:pt modelId="{8FD7A71D-DD3C-4283-A94F-F599A2B58AC3}" type="pres">
      <dgm:prSet presAssocID="{66CE83F3-1E14-449F-AE45-35E252ACF257}" presName="rootComposite3" presStyleCnt="0"/>
      <dgm:spPr/>
    </dgm:pt>
    <dgm:pt modelId="{E111BE4E-D786-4AFB-B800-6E9E7E786A92}" type="pres">
      <dgm:prSet presAssocID="{66CE83F3-1E14-449F-AE45-35E252ACF257}" presName="rootText3" presStyleLbl="asst1" presStyleIdx="5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304B11-8DBD-440A-81EB-81B1D80AD874}" type="pres">
      <dgm:prSet presAssocID="{66CE83F3-1E14-449F-AE45-35E252ACF257}" presName="rootConnector3" presStyleLbl="asst1" presStyleIdx="5" presStyleCnt="13"/>
      <dgm:spPr/>
      <dgm:t>
        <a:bodyPr/>
        <a:lstStyle/>
        <a:p>
          <a:endParaRPr lang="de-DE"/>
        </a:p>
      </dgm:t>
    </dgm:pt>
    <dgm:pt modelId="{215CB1BD-12A4-4198-85A9-7837889F1393}" type="pres">
      <dgm:prSet presAssocID="{66CE83F3-1E14-449F-AE45-35E252ACF257}" presName="hierChild6" presStyleCnt="0"/>
      <dgm:spPr/>
    </dgm:pt>
    <dgm:pt modelId="{69E0D2D8-1493-459F-BE1B-D5290ED6E120}" type="pres">
      <dgm:prSet presAssocID="{66CE83F3-1E14-449F-AE45-35E252ACF257}" presName="hierChild7" presStyleCnt="0"/>
      <dgm:spPr/>
    </dgm:pt>
    <dgm:pt modelId="{7C6B13A3-1B1A-4BBB-8BDB-EB51EE380455}" type="pres">
      <dgm:prSet presAssocID="{FBFEE220-F142-463C-86DD-BD8B75C6E980}" presName="Name111" presStyleLbl="parChTrans1D3" presStyleIdx="18" presStyleCnt="23"/>
      <dgm:spPr/>
      <dgm:t>
        <a:bodyPr/>
        <a:lstStyle/>
        <a:p>
          <a:endParaRPr lang="de-DE"/>
        </a:p>
      </dgm:t>
    </dgm:pt>
    <dgm:pt modelId="{8B4CBB88-E0BE-49E0-912D-2796497C925E}" type="pres">
      <dgm:prSet presAssocID="{59FACBEE-1ACF-4B86-962F-0EA38E265DC4}" presName="hierRoot3" presStyleCnt="0">
        <dgm:presLayoutVars>
          <dgm:hierBranch val="init"/>
        </dgm:presLayoutVars>
      </dgm:prSet>
      <dgm:spPr/>
    </dgm:pt>
    <dgm:pt modelId="{D25A1C71-4A95-4FD3-80A4-F832454F7705}" type="pres">
      <dgm:prSet presAssocID="{59FACBEE-1ACF-4B86-962F-0EA38E265DC4}" presName="rootComposite3" presStyleCnt="0"/>
      <dgm:spPr/>
    </dgm:pt>
    <dgm:pt modelId="{CD0CD67B-391F-40A7-BE32-E2551AC23E85}" type="pres">
      <dgm:prSet presAssocID="{59FACBEE-1ACF-4B86-962F-0EA38E265DC4}" presName="rootText3" presStyleLbl="asst1" presStyleIdx="6" presStyleCnt="13" custScaleX="10481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DECA319-3447-42C0-8E7B-F38C77272A04}" type="pres">
      <dgm:prSet presAssocID="{59FACBEE-1ACF-4B86-962F-0EA38E265DC4}" presName="rootConnector3" presStyleLbl="asst1" presStyleIdx="6" presStyleCnt="13"/>
      <dgm:spPr/>
      <dgm:t>
        <a:bodyPr/>
        <a:lstStyle/>
        <a:p>
          <a:endParaRPr lang="de-DE"/>
        </a:p>
      </dgm:t>
    </dgm:pt>
    <dgm:pt modelId="{A54B1AE3-BCCA-4D33-81BB-92F448FE9376}" type="pres">
      <dgm:prSet presAssocID="{59FACBEE-1ACF-4B86-962F-0EA38E265DC4}" presName="hierChild6" presStyleCnt="0"/>
      <dgm:spPr/>
    </dgm:pt>
    <dgm:pt modelId="{0B4B622E-641D-4A2C-8073-A92C614B720E}" type="pres">
      <dgm:prSet presAssocID="{59FACBEE-1ACF-4B86-962F-0EA38E265DC4}" presName="hierChild7" presStyleCnt="0"/>
      <dgm:spPr/>
    </dgm:pt>
    <dgm:pt modelId="{142EC4CA-415A-494A-9922-D447E5A12061}" type="pres">
      <dgm:prSet presAssocID="{8540B97F-8EDA-47A7-9449-1CF8BDBD971A}" presName="Name111" presStyleLbl="parChTrans1D3" presStyleIdx="19" presStyleCnt="23"/>
      <dgm:spPr/>
      <dgm:t>
        <a:bodyPr/>
        <a:lstStyle/>
        <a:p>
          <a:endParaRPr lang="de-DE"/>
        </a:p>
      </dgm:t>
    </dgm:pt>
    <dgm:pt modelId="{FA7BF988-4C19-454F-8138-CCFF46E9C886}" type="pres">
      <dgm:prSet presAssocID="{9F541275-CB40-4A0B-B5D2-B65B3B8BB60E}" presName="hierRoot3" presStyleCnt="0">
        <dgm:presLayoutVars>
          <dgm:hierBranch val="init"/>
        </dgm:presLayoutVars>
      </dgm:prSet>
      <dgm:spPr/>
    </dgm:pt>
    <dgm:pt modelId="{834D7578-9599-4BE9-9136-AD3411FBC9E3}" type="pres">
      <dgm:prSet presAssocID="{9F541275-CB40-4A0B-B5D2-B65B3B8BB60E}" presName="rootComposite3" presStyleCnt="0"/>
      <dgm:spPr/>
    </dgm:pt>
    <dgm:pt modelId="{87AD35E5-9B22-466F-8A03-1C1DCE7EA898}" type="pres">
      <dgm:prSet presAssocID="{9F541275-CB40-4A0B-B5D2-B65B3B8BB60E}" presName="rootText3" presStyleLbl="asst1" presStyleIdx="7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701BB64-87D3-4E92-A20C-022616A3938E}" type="pres">
      <dgm:prSet presAssocID="{9F541275-CB40-4A0B-B5D2-B65B3B8BB60E}" presName="rootConnector3" presStyleLbl="asst1" presStyleIdx="7" presStyleCnt="13"/>
      <dgm:spPr/>
      <dgm:t>
        <a:bodyPr/>
        <a:lstStyle/>
        <a:p>
          <a:endParaRPr lang="de-DE"/>
        </a:p>
      </dgm:t>
    </dgm:pt>
    <dgm:pt modelId="{ADE5BAC5-965A-464D-9B01-300BC7868DD1}" type="pres">
      <dgm:prSet presAssocID="{9F541275-CB40-4A0B-B5D2-B65B3B8BB60E}" presName="hierChild6" presStyleCnt="0"/>
      <dgm:spPr/>
    </dgm:pt>
    <dgm:pt modelId="{48ADB785-FC33-402E-879B-D6225166254E}" type="pres">
      <dgm:prSet presAssocID="{9F541275-CB40-4A0B-B5D2-B65B3B8BB60E}" presName="hierChild7" presStyleCnt="0"/>
      <dgm:spPr/>
    </dgm:pt>
    <dgm:pt modelId="{22F03C31-E0D7-4868-B95B-D8F1B12F0401}" type="pres">
      <dgm:prSet presAssocID="{2286BED7-F12D-492A-8E03-0006F0A47BFC}" presName="Name111" presStyleLbl="parChTrans1D3" presStyleIdx="20" presStyleCnt="23"/>
      <dgm:spPr/>
      <dgm:t>
        <a:bodyPr/>
        <a:lstStyle/>
        <a:p>
          <a:endParaRPr lang="de-DE"/>
        </a:p>
      </dgm:t>
    </dgm:pt>
    <dgm:pt modelId="{20A02F38-D99E-4DDE-B738-F3EAD0322862}" type="pres">
      <dgm:prSet presAssocID="{7AD72519-A20C-4233-9D21-BAF66F0EA30A}" presName="hierRoot3" presStyleCnt="0">
        <dgm:presLayoutVars>
          <dgm:hierBranch val="init"/>
        </dgm:presLayoutVars>
      </dgm:prSet>
      <dgm:spPr/>
    </dgm:pt>
    <dgm:pt modelId="{680E6469-94CE-480B-87AE-CDEF62A68733}" type="pres">
      <dgm:prSet presAssocID="{7AD72519-A20C-4233-9D21-BAF66F0EA30A}" presName="rootComposite3" presStyleCnt="0"/>
      <dgm:spPr/>
    </dgm:pt>
    <dgm:pt modelId="{237F42E2-790C-4FCF-9791-9EAADCCD50CA}" type="pres">
      <dgm:prSet presAssocID="{7AD72519-A20C-4233-9D21-BAF66F0EA30A}" presName="rootText3" presStyleLbl="asst1" presStyleIdx="8" presStyleCnt="13" custScaleX="10675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4770985-53F5-40BB-AE3E-F89EE66543B5}" type="pres">
      <dgm:prSet presAssocID="{7AD72519-A20C-4233-9D21-BAF66F0EA30A}" presName="rootConnector3" presStyleLbl="asst1" presStyleIdx="8" presStyleCnt="13"/>
      <dgm:spPr/>
      <dgm:t>
        <a:bodyPr/>
        <a:lstStyle/>
        <a:p>
          <a:endParaRPr lang="de-DE"/>
        </a:p>
      </dgm:t>
    </dgm:pt>
    <dgm:pt modelId="{1DC7D182-59FB-44F3-A556-2F136642F2D6}" type="pres">
      <dgm:prSet presAssocID="{7AD72519-A20C-4233-9D21-BAF66F0EA30A}" presName="hierChild6" presStyleCnt="0"/>
      <dgm:spPr/>
    </dgm:pt>
    <dgm:pt modelId="{B1C444C8-54C2-4168-8E78-530EB7CD27DE}" type="pres">
      <dgm:prSet presAssocID="{7AD72519-A20C-4233-9D21-BAF66F0EA30A}" presName="hierChild7" presStyleCnt="0"/>
      <dgm:spPr/>
    </dgm:pt>
    <dgm:pt modelId="{13DF2DCD-3567-4F06-B206-F20A6665D716}" type="pres">
      <dgm:prSet presAssocID="{70334A9C-665E-455D-A6E0-EC2C2402403D}" presName="Name111" presStyleLbl="parChTrans1D2" presStyleIdx="9" presStyleCnt="11"/>
      <dgm:spPr/>
      <dgm:t>
        <a:bodyPr/>
        <a:lstStyle/>
        <a:p>
          <a:endParaRPr lang="de-DE"/>
        </a:p>
      </dgm:t>
    </dgm:pt>
    <dgm:pt modelId="{8834E88C-E8F0-499C-A2F6-A72126D69F55}" type="pres">
      <dgm:prSet presAssocID="{143001BB-7CBC-4446-B0D0-A4466057F222}" presName="hierRoot3" presStyleCnt="0">
        <dgm:presLayoutVars>
          <dgm:hierBranch val="init"/>
        </dgm:presLayoutVars>
      </dgm:prSet>
      <dgm:spPr/>
    </dgm:pt>
    <dgm:pt modelId="{00DE2991-97DC-49F1-9CF3-BF677B364480}" type="pres">
      <dgm:prSet presAssocID="{143001BB-7CBC-4446-B0D0-A4466057F222}" presName="rootComposite3" presStyleCnt="0"/>
      <dgm:spPr/>
    </dgm:pt>
    <dgm:pt modelId="{DB6D55EC-0A6C-441D-9A1B-5F3FDFA4E221}" type="pres">
      <dgm:prSet presAssocID="{143001BB-7CBC-4446-B0D0-A4466057F222}" presName="rootText3" presStyleLbl="asst1" presStyleIdx="9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A896197-4369-4E1F-8B0C-F3F578B41468}" type="pres">
      <dgm:prSet presAssocID="{143001BB-7CBC-4446-B0D0-A4466057F222}" presName="rootConnector3" presStyleLbl="asst1" presStyleIdx="9" presStyleCnt="13"/>
      <dgm:spPr/>
      <dgm:t>
        <a:bodyPr/>
        <a:lstStyle/>
        <a:p>
          <a:endParaRPr lang="de-DE"/>
        </a:p>
      </dgm:t>
    </dgm:pt>
    <dgm:pt modelId="{ED7C392D-F012-42EC-BD3D-88E1177AB376}" type="pres">
      <dgm:prSet presAssocID="{143001BB-7CBC-4446-B0D0-A4466057F222}" presName="hierChild6" presStyleCnt="0"/>
      <dgm:spPr/>
    </dgm:pt>
    <dgm:pt modelId="{F31E1066-EE23-41C3-8384-123DA97AD572}" type="pres">
      <dgm:prSet presAssocID="{143001BB-7CBC-4446-B0D0-A4466057F222}" presName="hierChild7" presStyleCnt="0"/>
      <dgm:spPr/>
    </dgm:pt>
    <dgm:pt modelId="{4265D21C-7086-4E78-95E6-4834B451DAA4}" type="pres">
      <dgm:prSet presAssocID="{2EC7CF35-0C07-4823-89BE-FA53D1CC51E7}" presName="Name111" presStyleLbl="parChTrans1D3" presStyleIdx="21" presStyleCnt="23"/>
      <dgm:spPr/>
      <dgm:t>
        <a:bodyPr/>
        <a:lstStyle/>
        <a:p>
          <a:endParaRPr lang="de-DE"/>
        </a:p>
      </dgm:t>
    </dgm:pt>
    <dgm:pt modelId="{18D6ADB8-9166-49D4-BA47-A8047A16E26B}" type="pres">
      <dgm:prSet presAssocID="{F02B39D6-C62B-44FB-9096-6DB1F257FDD4}" presName="hierRoot3" presStyleCnt="0">
        <dgm:presLayoutVars>
          <dgm:hierBranch val="init"/>
        </dgm:presLayoutVars>
      </dgm:prSet>
      <dgm:spPr/>
    </dgm:pt>
    <dgm:pt modelId="{29FB13FF-6C5F-4431-AA6E-30B9F27637E2}" type="pres">
      <dgm:prSet presAssocID="{F02B39D6-C62B-44FB-9096-6DB1F257FDD4}" presName="rootComposite3" presStyleCnt="0"/>
      <dgm:spPr/>
    </dgm:pt>
    <dgm:pt modelId="{656C9551-4459-44AA-864E-F07F09BC0A26}" type="pres">
      <dgm:prSet presAssocID="{F02B39D6-C62B-44FB-9096-6DB1F257FDD4}" presName="rootText3" presStyleLbl="asst1" presStyleIdx="10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936A2FE-D002-4237-B153-CD36F9E9573C}" type="pres">
      <dgm:prSet presAssocID="{F02B39D6-C62B-44FB-9096-6DB1F257FDD4}" presName="rootConnector3" presStyleLbl="asst1" presStyleIdx="10" presStyleCnt="13"/>
      <dgm:spPr/>
      <dgm:t>
        <a:bodyPr/>
        <a:lstStyle/>
        <a:p>
          <a:endParaRPr lang="de-DE"/>
        </a:p>
      </dgm:t>
    </dgm:pt>
    <dgm:pt modelId="{9050EE12-6422-4786-8178-047A4D118C42}" type="pres">
      <dgm:prSet presAssocID="{F02B39D6-C62B-44FB-9096-6DB1F257FDD4}" presName="hierChild6" presStyleCnt="0"/>
      <dgm:spPr/>
    </dgm:pt>
    <dgm:pt modelId="{653CF025-1421-4F82-A2A5-CB94C8FF4BD9}" type="pres">
      <dgm:prSet presAssocID="{F02B39D6-C62B-44FB-9096-6DB1F257FDD4}" presName="hierChild7" presStyleCnt="0"/>
      <dgm:spPr/>
    </dgm:pt>
    <dgm:pt modelId="{9FF55822-74FF-4AB8-BA65-5D96B1E020F4}" type="pres">
      <dgm:prSet presAssocID="{46287A19-4A59-4455-9B8C-CF6FA6ACCDC2}" presName="Name111" presStyleLbl="parChTrans1D3" presStyleIdx="22" presStyleCnt="23"/>
      <dgm:spPr/>
      <dgm:t>
        <a:bodyPr/>
        <a:lstStyle/>
        <a:p>
          <a:endParaRPr lang="de-DE"/>
        </a:p>
      </dgm:t>
    </dgm:pt>
    <dgm:pt modelId="{402DE2C6-3413-4290-828C-ECA30B59AD4B}" type="pres">
      <dgm:prSet presAssocID="{104471B1-676E-4C84-8F5D-D2DE9B81FA7A}" presName="hierRoot3" presStyleCnt="0">
        <dgm:presLayoutVars>
          <dgm:hierBranch val="init"/>
        </dgm:presLayoutVars>
      </dgm:prSet>
      <dgm:spPr/>
    </dgm:pt>
    <dgm:pt modelId="{56F85B98-8C90-4996-A3A6-867AA290AAD6}" type="pres">
      <dgm:prSet presAssocID="{104471B1-676E-4C84-8F5D-D2DE9B81FA7A}" presName="rootComposite3" presStyleCnt="0"/>
      <dgm:spPr/>
    </dgm:pt>
    <dgm:pt modelId="{B2B19EB6-3100-4466-85A2-8207F6854493}" type="pres">
      <dgm:prSet presAssocID="{104471B1-676E-4C84-8F5D-D2DE9B81FA7A}" presName="rootText3" presStyleLbl="asst1" presStyleIdx="11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0C6EB9-0B06-4763-978E-4234BBF84BCD}" type="pres">
      <dgm:prSet presAssocID="{104471B1-676E-4C84-8F5D-D2DE9B81FA7A}" presName="rootConnector3" presStyleLbl="asst1" presStyleIdx="11" presStyleCnt="13"/>
      <dgm:spPr/>
      <dgm:t>
        <a:bodyPr/>
        <a:lstStyle/>
        <a:p>
          <a:endParaRPr lang="de-DE"/>
        </a:p>
      </dgm:t>
    </dgm:pt>
    <dgm:pt modelId="{BEB84048-3F2C-4268-82FA-382608718FEB}" type="pres">
      <dgm:prSet presAssocID="{104471B1-676E-4C84-8F5D-D2DE9B81FA7A}" presName="hierChild6" presStyleCnt="0"/>
      <dgm:spPr/>
    </dgm:pt>
    <dgm:pt modelId="{01A0A3D3-3B8D-46BB-BE44-A191478BD74F}" type="pres">
      <dgm:prSet presAssocID="{104471B1-676E-4C84-8F5D-D2DE9B81FA7A}" presName="hierChild7" presStyleCnt="0"/>
      <dgm:spPr/>
    </dgm:pt>
    <dgm:pt modelId="{FDBB18A0-A08F-473F-9188-F4B917033DB6}" type="pres">
      <dgm:prSet presAssocID="{A712E531-EDD5-47D0-B695-55B1ACA26FDE}" presName="Name111" presStyleLbl="parChTrans1D2" presStyleIdx="10" presStyleCnt="11"/>
      <dgm:spPr/>
      <dgm:t>
        <a:bodyPr/>
        <a:lstStyle/>
        <a:p>
          <a:endParaRPr lang="de-DE"/>
        </a:p>
      </dgm:t>
    </dgm:pt>
    <dgm:pt modelId="{63E2951A-796B-4F4E-AF44-7ED86A796E1E}" type="pres">
      <dgm:prSet presAssocID="{0C6BF46A-4804-400F-8A23-708ED19D12BD}" presName="hierRoot3" presStyleCnt="0">
        <dgm:presLayoutVars>
          <dgm:hierBranch val="init"/>
        </dgm:presLayoutVars>
      </dgm:prSet>
      <dgm:spPr/>
    </dgm:pt>
    <dgm:pt modelId="{F79D8D25-92CB-4E70-B657-7AB285BCA7E6}" type="pres">
      <dgm:prSet presAssocID="{0C6BF46A-4804-400F-8A23-708ED19D12BD}" presName="rootComposite3" presStyleCnt="0"/>
      <dgm:spPr/>
    </dgm:pt>
    <dgm:pt modelId="{B3BC0D58-073B-48EF-B7F8-D6801BB8D3C0}" type="pres">
      <dgm:prSet presAssocID="{0C6BF46A-4804-400F-8A23-708ED19D12BD}" presName="rootText3" presStyleLbl="asst1" presStyleIdx="12" presStyleCnt="1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5CE8634-A663-422F-9165-2F8A6FA260BA}" type="pres">
      <dgm:prSet presAssocID="{0C6BF46A-4804-400F-8A23-708ED19D12BD}" presName="rootConnector3" presStyleLbl="asst1" presStyleIdx="12" presStyleCnt="13"/>
      <dgm:spPr/>
      <dgm:t>
        <a:bodyPr/>
        <a:lstStyle/>
        <a:p>
          <a:endParaRPr lang="de-DE"/>
        </a:p>
      </dgm:t>
    </dgm:pt>
    <dgm:pt modelId="{1C990490-8A1F-43A4-946F-78B9388A796D}" type="pres">
      <dgm:prSet presAssocID="{0C6BF46A-4804-400F-8A23-708ED19D12BD}" presName="hierChild6" presStyleCnt="0"/>
      <dgm:spPr/>
    </dgm:pt>
    <dgm:pt modelId="{1B2B9B4D-FD08-4DDA-BE8F-B56FBC6433B9}" type="pres">
      <dgm:prSet presAssocID="{0C6BF46A-4804-400F-8A23-708ED19D12BD}" presName="hierChild7" presStyleCnt="0"/>
      <dgm:spPr/>
    </dgm:pt>
  </dgm:ptLst>
  <dgm:cxnLst>
    <dgm:cxn modelId="{62DEE5B5-CE6E-4DB9-AFF1-C2E8D790723C}" type="presOf" srcId="{4E43F3EA-6F61-476A-9085-F85E2AA47F72}" destId="{C4693B23-202F-4AD4-B6CD-F47DEC662740}" srcOrd="0" destOrd="0" presId="urn:microsoft.com/office/officeart/2005/8/layout/orgChart1"/>
    <dgm:cxn modelId="{4F26861C-AFDD-4801-A1A9-2CB31C7E38C2}" type="presOf" srcId="{8B119EDB-21D2-46EF-A532-5282C0B613E1}" destId="{D4788521-93DC-4B85-9CD8-91EF797FCEBC}" srcOrd="1" destOrd="0" presId="urn:microsoft.com/office/officeart/2005/8/layout/orgChart1"/>
    <dgm:cxn modelId="{5EA10790-96D0-46C4-A145-F8A95610D4C5}" srcId="{D5D657DA-BC08-4523-8C96-15304215C4F9}" destId="{C76BA828-3145-48DF-8BA9-B79F01EB97BB}" srcOrd="1" destOrd="0" parTransId="{485A1FD2-3FFA-4C7B-8AE2-2F0BC1388A23}" sibTransId="{B8E7F0D6-5EAD-45CB-9D4E-24E78084147E}"/>
    <dgm:cxn modelId="{FF08E39A-6B13-43BC-B2EB-B098AA8335B2}" srcId="{8B119EDB-21D2-46EF-A532-5282C0B613E1}" destId="{66CE83F3-1E14-449F-AE45-35E252ACF257}" srcOrd="0" destOrd="0" parTransId="{6036D50F-C1FF-480B-A6D9-68611675FD85}" sibTransId="{0D2709D6-4926-4E54-A869-110E6B22CE6E}"/>
    <dgm:cxn modelId="{FA0F1465-DFE9-4C57-B0EE-3758098DEA1B}" type="presOf" srcId="{FD4056A2-E2B9-4761-88CD-475A2DED8080}" destId="{8260FE96-6E97-4CDF-A72C-7B7CB948CBC4}" srcOrd="0" destOrd="0" presId="urn:microsoft.com/office/officeart/2005/8/layout/orgChart1"/>
    <dgm:cxn modelId="{0AEB993E-59AB-40F4-911C-18A56BE54584}" type="presOf" srcId="{93772BE3-C80A-4DAF-B9FB-7CFB63E1F8C3}" destId="{6DCFBD27-D896-4637-B8FE-C6E0A6FAD6D4}" srcOrd="0" destOrd="0" presId="urn:microsoft.com/office/officeart/2005/8/layout/orgChart1"/>
    <dgm:cxn modelId="{AF5753EE-804D-4923-9A42-C3C13E065B82}" type="presOf" srcId="{55AC9B80-F75A-4F8C-8A53-C4E2531BAFBB}" destId="{A88A4E58-A87D-4C08-B125-C65367357DF0}" srcOrd="1" destOrd="0" presId="urn:microsoft.com/office/officeart/2005/8/layout/orgChart1"/>
    <dgm:cxn modelId="{48AF1C8F-08DF-4E1F-80F6-0892F335A868}" type="presOf" srcId="{70334A9C-665E-455D-A6E0-EC2C2402403D}" destId="{13DF2DCD-3567-4F06-B206-F20A6665D716}" srcOrd="0" destOrd="0" presId="urn:microsoft.com/office/officeart/2005/8/layout/orgChart1"/>
    <dgm:cxn modelId="{09CA869A-5B80-49B5-BD25-303C92E7561C}" type="presOf" srcId="{FB95A65E-133F-4845-A852-CD47F41056D5}" destId="{7B73F000-2E91-4157-9596-0FEE9A4D7A50}" srcOrd="0" destOrd="0" presId="urn:microsoft.com/office/officeart/2005/8/layout/orgChart1"/>
    <dgm:cxn modelId="{BC64D7F8-3466-479F-9AEC-E4B1262D8BC8}" type="presOf" srcId="{C7246A35-198C-47D9-8DB9-4BEFF9C473C5}" destId="{7C14C88D-1769-42B4-ADC4-B36F5078593D}" srcOrd="0" destOrd="0" presId="urn:microsoft.com/office/officeart/2005/8/layout/orgChart1"/>
    <dgm:cxn modelId="{7BD8614C-24AC-40C0-A75F-D9955927370B}" type="presOf" srcId="{485A1FD2-3FFA-4C7B-8AE2-2F0BC1388A23}" destId="{848548AA-158F-422F-AD03-C4CCE0A9E80A}" srcOrd="0" destOrd="0" presId="urn:microsoft.com/office/officeart/2005/8/layout/orgChart1"/>
    <dgm:cxn modelId="{AED36106-FA70-4011-B1AE-2E63E60DF70C}" srcId="{E5D1B039-15A5-4A5D-B117-37DBFA81F920}" destId="{960187D3-B62D-4F9C-91D1-10B4FF8E3A51}" srcOrd="2" destOrd="0" parTransId="{57609C67-2D12-4717-BDDF-772EA21D070E}" sibTransId="{87F90C0E-786B-49E0-B931-4EF1661230AA}"/>
    <dgm:cxn modelId="{2E57F0DD-45F4-459C-BE71-1CD98BCC83C2}" type="presOf" srcId="{0E4D67D0-362D-47C7-B24E-533A2D2C5C90}" destId="{5C68CF54-1277-4F0B-9BC3-36569C493305}" srcOrd="0" destOrd="0" presId="urn:microsoft.com/office/officeart/2005/8/layout/orgChart1"/>
    <dgm:cxn modelId="{AD94D91C-089C-4476-AE52-3F7364A75228}" srcId="{FB95A65E-133F-4845-A852-CD47F41056D5}" destId="{8FD873E6-95C1-48FA-999D-E38B8D5534A5}" srcOrd="0" destOrd="0" parTransId="{15468DE7-C8F4-4C10-A90F-032D3CF2B37B}" sibTransId="{892962B1-618C-43C4-912C-9AAAD011A035}"/>
    <dgm:cxn modelId="{851DF1F8-E6AD-455D-A21D-AB9D20586C96}" srcId="{D2810B0C-0521-40DB-B448-0997A8DF5328}" destId="{45659FC6-382E-4649-9F76-F7751FAFE2BC}" srcOrd="0" destOrd="0" parTransId="{566EA28C-76C1-4690-8BAE-EEB50DE14908}" sibTransId="{F0DC54DC-5E53-4A1D-8F3E-4FBA15FCF2C4}"/>
    <dgm:cxn modelId="{D4AE6D8F-0CCD-4D8A-AC6E-48D84AAF697B}" type="presOf" srcId="{85B83B29-CE9F-4B08-8F50-0903184A22DC}" destId="{587BAB47-B1B6-4096-A514-47F92C797F2B}" srcOrd="0" destOrd="0" presId="urn:microsoft.com/office/officeart/2005/8/layout/orgChart1"/>
    <dgm:cxn modelId="{F3EFBC71-6933-4B9B-A5DF-ACA3564E2D85}" type="presOf" srcId="{46287A19-4A59-4455-9B8C-CF6FA6ACCDC2}" destId="{9FF55822-74FF-4AB8-BA65-5D96B1E020F4}" srcOrd="0" destOrd="0" presId="urn:microsoft.com/office/officeart/2005/8/layout/orgChart1"/>
    <dgm:cxn modelId="{9675DD71-A1EF-4750-9ED9-5E2C4468C8AA}" type="presOf" srcId="{45659FC6-382E-4649-9F76-F7751FAFE2BC}" destId="{877FD216-DC19-425C-BC8E-81958A33C511}" srcOrd="0" destOrd="0" presId="urn:microsoft.com/office/officeart/2005/8/layout/orgChart1"/>
    <dgm:cxn modelId="{E6ABCCF3-77CE-45C3-9552-946E685EA937}" type="presOf" srcId="{DF9275C4-F5EA-4831-96AD-92042E6091DC}" destId="{9850EF0E-214D-4665-888E-47D67B559342}" srcOrd="0" destOrd="0" presId="urn:microsoft.com/office/officeart/2005/8/layout/orgChart1"/>
    <dgm:cxn modelId="{54817441-AFED-4172-BBFF-34FEA4788DAC}" type="presOf" srcId="{E1D37297-E935-4CF6-987F-C06763547A74}" destId="{7C9913B1-3E6C-4B05-ACC9-EE08CDDB36E1}" srcOrd="0" destOrd="0" presId="urn:microsoft.com/office/officeart/2005/8/layout/orgChart1"/>
    <dgm:cxn modelId="{E7D14B12-82CA-4DAC-AE9A-9756D73051EF}" srcId="{0BEF9CC0-7556-4100-85A8-912E7DC46A6E}" destId="{DF9275C4-F5EA-4831-96AD-92042E6091DC}" srcOrd="0" destOrd="0" parTransId="{0E03071F-D42C-477C-BEAF-309BD1C5225B}" sibTransId="{070E67AD-F350-4ED8-B979-E2C5DBFA74AD}"/>
    <dgm:cxn modelId="{A20C2B46-5212-48BF-91C7-BF4FEB26459B}" type="presOf" srcId="{0BEF9CC0-7556-4100-85A8-912E7DC46A6E}" destId="{1C90C037-A5A4-4F06-A7AD-F11D607A9C6D}" srcOrd="1" destOrd="0" presId="urn:microsoft.com/office/officeart/2005/8/layout/orgChart1"/>
    <dgm:cxn modelId="{F7AFB07C-05AE-4C3C-A4B0-BA80CF25E7A4}" type="presOf" srcId="{14B89C5D-1137-4374-B9B1-05D8959E7D43}" destId="{2CF6268B-87F1-4A7B-9712-149DA0DED9E6}" srcOrd="0" destOrd="0" presId="urn:microsoft.com/office/officeart/2005/8/layout/orgChart1"/>
    <dgm:cxn modelId="{C5A8CB64-6280-427D-B606-CE8D3D4349DC}" type="presOf" srcId="{0C6BF46A-4804-400F-8A23-708ED19D12BD}" destId="{B3BC0D58-073B-48EF-B7F8-D6801BB8D3C0}" srcOrd="0" destOrd="0" presId="urn:microsoft.com/office/officeart/2005/8/layout/orgChart1"/>
    <dgm:cxn modelId="{910E9A97-CCAD-4E45-B5A9-F20228CC6A9F}" type="presOf" srcId="{0BEF9CC0-7556-4100-85A8-912E7DC46A6E}" destId="{8BE69250-61EC-4C80-8615-621F7A7DE6F6}" srcOrd="0" destOrd="0" presId="urn:microsoft.com/office/officeart/2005/8/layout/orgChart1"/>
    <dgm:cxn modelId="{95971C78-5412-4E1F-9B7A-F961A2CAC706}" type="presOf" srcId="{43219DC7-42A9-40E4-8B94-D35C8B75C0D1}" destId="{47E8D57C-A9AF-4450-AEC7-8385B7B39654}" srcOrd="0" destOrd="0" presId="urn:microsoft.com/office/officeart/2005/8/layout/orgChart1"/>
    <dgm:cxn modelId="{3D9AC952-AE18-46DD-8539-7D8E50E4E370}" type="presOf" srcId="{44BAC275-A514-4BCC-AD56-384DEF0ECBAA}" destId="{DD385FCE-2BA3-4838-98BB-120996FFE995}" srcOrd="0" destOrd="0" presId="urn:microsoft.com/office/officeart/2005/8/layout/orgChart1"/>
    <dgm:cxn modelId="{384304DB-124D-4D64-A804-55D54A414C91}" type="presOf" srcId="{3E4D8848-4446-4D5E-A658-ABB6A5486A70}" destId="{99D6853C-2581-4128-A372-DB7C77BE798F}" srcOrd="0" destOrd="0" presId="urn:microsoft.com/office/officeart/2005/8/layout/orgChart1"/>
    <dgm:cxn modelId="{D137B21C-86A5-40D0-8A90-86F747CBD99F}" type="presOf" srcId="{BC9BBB17-CA88-41DC-A743-71863DB84CC2}" destId="{9808785C-2302-4BB3-8D66-5A639FD89741}" srcOrd="0" destOrd="0" presId="urn:microsoft.com/office/officeart/2005/8/layout/orgChart1"/>
    <dgm:cxn modelId="{8528FEAC-2293-4150-8306-8329B9C51FE3}" type="presOf" srcId="{7DA7EB44-9A9F-4134-948F-6CB50CFC8039}" destId="{9468102F-9C8A-4484-ABBD-7FDCB740D0B9}" srcOrd="0" destOrd="0" presId="urn:microsoft.com/office/officeart/2005/8/layout/orgChart1"/>
    <dgm:cxn modelId="{07250B11-95AA-41BB-AE0F-3DF0A2A500B1}" type="presOf" srcId="{9F541275-CB40-4A0B-B5D2-B65B3B8BB60E}" destId="{87AD35E5-9B22-466F-8A03-1C1DCE7EA898}" srcOrd="0" destOrd="0" presId="urn:microsoft.com/office/officeart/2005/8/layout/orgChart1"/>
    <dgm:cxn modelId="{B01C93D7-99E6-4C79-B59D-E1C22620B5ED}" type="presOf" srcId="{D2810B0C-0521-40DB-B448-0997A8DF5328}" destId="{BC1843E2-DDB8-4303-9CDA-476866FDECAD}" srcOrd="0" destOrd="0" presId="urn:microsoft.com/office/officeart/2005/8/layout/orgChart1"/>
    <dgm:cxn modelId="{DF44798D-855D-4545-A40F-FB2C70B011A7}" type="presOf" srcId="{C76BA828-3145-48DF-8BA9-B79F01EB97BB}" destId="{D2CA9005-A0EE-4690-8570-6037F1936857}" srcOrd="1" destOrd="0" presId="urn:microsoft.com/office/officeart/2005/8/layout/orgChart1"/>
    <dgm:cxn modelId="{3A810022-1703-4000-8157-BC54676859E3}" type="presOf" srcId="{468C4709-E007-4970-A6D5-22DB30ED9E7C}" destId="{AC499CF6-07B9-4827-A99C-4A940E84C4ED}" srcOrd="0" destOrd="0" presId="urn:microsoft.com/office/officeart/2005/8/layout/orgChart1"/>
    <dgm:cxn modelId="{1F15994D-5A74-4D49-A24F-A9B56F921106}" type="presOf" srcId="{7AD72519-A20C-4233-9D21-BAF66F0EA30A}" destId="{237F42E2-790C-4FCF-9791-9EAADCCD50CA}" srcOrd="0" destOrd="0" presId="urn:microsoft.com/office/officeart/2005/8/layout/orgChart1"/>
    <dgm:cxn modelId="{F0C037EF-E7F5-4E4A-854D-61580202C30B}" srcId="{919F09EF-BC33-4338-9593-85F65089C928}" destId="{A7B19352-7CF5-4712-96A3-2423284BFDD0}" srcOrd="2" destOrd="0" parTransId="{19684C12-CAD8-431A-BA56-301331961842}" sibTransId="{8E213F94-8C5C-45D4-93FA-F935A8288AEC}"/>
    <dgm:cxn modelId="{13B000F6-C4EE-4FF2-8440-D294CCBA3C87}" type="presOf" srcId="{66CE83F3-1E14-449F-AE45-35E252ACF257}" destId="{F1304B11-8DBD-440A-81EB-81B1D80AD874}" srcOrd="1" destOrd="0" presId="urn:microsoft.com/office/officeart/2005/8/layout/orgChart1"/>
    <dgm:cxn modelId="{9DD3AE90-2BBC-48E8-84E7-E1C07E279E7C}" srcId="{93772BE3-C80A-4DAF-B9FB-7CFB63E1F8C3}" destId="{0C6BF46A-4804-400F-8A23-708ED19D12BD}" srcOrd="3" destOrd="0" parTransId="{A712E531-EDD5-47D0-B695-55B1ACA26FDE}" sibTransId="{BC0CE7B9-C15B-41BC-8FF8-581D7CA063EA}"/>
    <dgm:cxn modelId="{D1F21DD4-57C5-458C-A630-EFC436729EDA}" srcId="{919F09EF-BC33-4338-9593-85F65089C928}" destId="{C71C757E-ECFA-4300-BD43-7121FCBCC04A}" srcOrd="0" destOrd="0" parTransId="{BC9BBB17-CA88-41DC-A743-71863DB84CC2}" sibTransId="{40905F18-09CA-4142-8F33-90059F833849}"/>
    <dgm:cxn modelId="{1D473628-CB0F-48D3-8832-613492F68772}" type="presOf" srcId="{18A153BA-6915-4D8C-BC10-543901A71848}" destId="{EF8AE5C2-C682-44A3-B8BE-CB63164D8E81}" srcOrd="0" destOrd="0" presId="urn:microsoft.com/office/officeart/2005/8/layout/orgChart1"/>
    <dgm:cxn modelId="{87DD8806-C52E-498F-BDE6-334A3E4D44AC}" srcId="{5FC72272-CE02-49FE-A6C2-9C023B38290A}" destId="{450947CD-0B6E-40CA-BDBB-54D67C8FB6CC}" srcOrd="0" destOrd="0" parTransId="{C7246A35-198C-47D9-8DB9-4BEFF9C473C5}" sibTransId="{C4D1778C-F68F-4A7A-A9CD-002D3764EBC5}"/>
    <dgm:cxn modelId="{AB9FAC0A-02D2-4656-A0DE-B7E09C2222F3}" type="presOf" srcId="{15468DE7-C8F4-4C10-A90F-032D3CF2B37B}" destId="{79711840-DDAF-4C8C-9173-B03CD6C81914}" srcOrd="0" destOrd="0" presId="urn:microsoft.com/office/officeart/2005/8/layout/orgChart1"/>
    <dgm:cxn modelId="{50378D7B-8D97-45CE-8099-95060FA8F5F2}" type="presOf" srcId="{D25BE41F-1A9C-4027-A89A-F80118D70738}" destId="{B601EB64-6BD4-4C80-9F75-2EC249D36C2D}" srcOrd="0" destOrd="0" presId="urn:microsoft.com/office/officeart/2005/8/layout/orgChart1"/>
    <dgm:cxn modelId="{E29031B0-7836-4672-91ED-DE694CC45B10}" type="presOf" srcId="{0AE2E8BD-01D9-42A4-83CD-6EF7F26F2433}" destId="{4BA0C3EE-5496-4CC4-854C-754D3D6E2A7E}" srcOrd="0" destOrd="0" presId="urn:microsoft.com/office/officeart/2005/8/layout/orgChart1"/>
    <dgm:cxn modelId="{4AD8EF59-7CBB-4DF8-A964-E5A4B4052DA6}" type="presOf" srcId="{919F09EF-BC33-4338-9593-85F65089C928}" destId="{D3442354-0B61-44A0-804F-86ADA3DA8B6E}" srcOrd="1" destOrd="0" presId="urn:microsoft.com/office/officeart/2005/8/layout/orgChart1"/>
    <dgm:cxn modelId="{9C0D8141-704F-4FC2-AA3D-67A1716F7426}" type="presOf" srcId="{55D307D7-C6D4-4886-A46D-5AC888B11106}" destId="{917D3006-E315-4911-9085-02F81EFF9F39}" srcOrd="1" destOrd="0" presId="urn:microsoft.com/office/officeart/2005/8/layout/orgChart1"/>
    <dgm:cxn modelId="{083096AF-EE2D-4A8E-A364-83119FEED4C0}" srcId="{93772BE3-C80A-4DAF-B9FB-7CFB63E1F8C3}" destId="{143001BB-7CBC-4446-B0D0-A4466057F222}" srcOrd="2" destOrd="0" parTransId="{70334A9C-665E-455D-A6E0-EC2C2402403D}" sibTransId="{22945C05-09B0-43AE-B55B-590EF665058A}"/>
    <dgm:cxn modelId="{CFCFFEEA-BAAA-480C-A4B5-44CA5FAF1160}" type="presOf" srcId="{D81320D7-E612-46F4-9D33-CBCB1818882F}" destId="{8DE9580F-9426-4008-BED3-9E0A7029F2B3}" srcOrd="0" destOrd="0" presId="urn:microsoft.com/office/officeart/2005/8/layout/orgChart1"/>
    <dgm:cxn modelId="{BF2618A6-5A59-4091-AC8F-F2D53D620E70}" type="presOf" srcId="{55D307D7-C6D4-4886-A46D-5AC888B11106}" destId="{F34F68B6-3F90-4D96-8E10-4FE337E528B5}" srcOrd="0" destOrd="0" presId="urn:microsoft.com/office/officeart/2005/8/layout/orgChart1"/>
    <dgm:cxn modelId="{0EE174A3-9683-4724-8075-69A63DC3FDFD}" type="presOf" srcId="{01BA071D-B666-4A76-98C7-3FD033CD426F}" destId="{2019068A-454C-4CA0-B6DF-E295A7BF0A1F}" srcOrd="1" destOrd="0" presId="urn:microsoft.com/office/officeart/2005/8/layout/orgChart1"/>
    <dgm:cxn modelId="{612C2051-47BE-4ABA-B207-37892A8C04A3}" type="presOf" srcId="{6036D50F-C1FF-480B-A6D9-68611675FD85}" destId="{1D18CF92-3B5D-4868-A140-77FBFDF254D1}" srcOrd="0" destOrd="0" presId="urn:microsoft.com/office/officeart/2005/8/layout/orgChart1"/>
    <dgm:cxn modelId="{292DF80B-E1B8-4BA9-969F-3C33E85D2793}" srcId="{0E4D67D0-362D-47C7-B24E-533A2D2C5C90}" destId="{EE886FFA-EFF8-44B8-AC1A-27EBFA079C66}" srcOrd="0" destOrd="0" parTransId="{468C4709-E007-4970-A6D5-22DB30ED9E7C}" sibTransId="{8D4AEA4F-5E82-4CA4-ADB6-3BD3F2F4B0FF}"/>
    <dgm:cxn modelId="{16ABADA7-0D73-438B-8218-1CFB805341C2}" type="presOf" srcId="{C71C757E-ECFA-4300-BD43-7121FCBCC04A}" destId="{8CB728CB-1AD2-4B49-A7F2-B632DC8DE046}" srcOrd="0" destOrd="0" presId="urn:microsoft.com/office/officeart/2005/8/layout/orgChart1"/>
    <dgm:cxn modelId="{7CABFC50-3E5D-4F3D-8AEC-A24823E2D1D5}" srcId="{93772BE3-C80A-4DAF-B9FB-7CFB63E1F8C3}" destId="{5FC72272-CE02-49FE-A6C2-9C023B38290A}" srcOrd="7" destOrd="0" parTransId="{3DB2C0E4-109F-4007-B43A-125E2E5378E2}" sibTransId="{25268B03-84E9-4916-80B1-B1786CC37E13}"/>
    <dgm:cxn modelId="{0BECD1CE-2695-404A-A83A-B19A4FF5B588}" type="presOf" srcId="{E5D1B039-15A5-4A5D-B117-37DBFA81F920}" destId="{CE965205-792D-4AF2-A14F-9BAA5B3B40A7}" srcOrd="0" destOrd="0" presId="urn:microsoft.com/office/officeart/2005/8/layout/orgChart1"/>
    <dgm:cxn modelId="{364C0405-70F0-46AB-A8FD-B74E46974AF9}" type="presOf" srcId="{919F09EF-BC33-4338-9593-85F65089C928}" destId="{85FE82CE-A40B-4D19-9F9B-752540EB5BC7}" srcOrd="0" destOrd="0" presId="urn:microsoft.com/office/officeart/2005/8/layout/orgChart1"/>
    <dgm:cxn modelId="{429BD267-DB4F-4415-AFEC-B21ACFE9C3B0}" type="presOf" srcId="{F02B39D6-C62B-44FB-9096-6DB1F257FDD4}" destId="{656C9551-4459-44AA-864E-F07F09BC0A26}" srcOrd="0" destOrd="0" presId="urn:microsoft.com/office/officeart/2005/8/layout/orgChart1"/>
    <dgm:cxn modelId="{40E6885A-2945-4EE4-870D-5D05C07AB2E4}" type="presOf" srcId="{55AC9B80-F75A-4F8C-8A53-C4E2531BAFBB}" destId="{72931504-6537-497C-BB1B-FB7C33AC307E}" srcOrd="0" destOrd="0" presId="urn:microsoft.com/office/officeart/2005/8/layout/orgChart1"/>
    <dgm:cxn modelId="{2B823178-4350-4849-B01D-6349108D52CD}" type="presOf" srcId="{DFD6A2C7-C98B-48AB-9274-90D153BD806C}" destId="{F8292BB1-A86D-4CA0-BE57-A3E281CA3E7B}" srcOrd="0" destOrd="0" presId="urn:microsoft.com/office/officeart/2005/8/layout/orgChart1"/>
    <dgm:cxn modelId="{BEAEB5B7-1C27-4CF3-9628-74AB5592125F}" srcId="{919F09EF-BC33-4338-9593-85F65089C928}" destId="{F76D4255-4816-4391-B947-BEAF59CC9BDE}" srcOrd="1" destOrd="0" parTransId="{FD4056A2-E2B9-4761-88CD-475A2DED8080}" sibTransId="{E9A6EFEF-DA9B-4F5F-A806-717F6500CBA8}"/>
    <dgm:cxn modelId="{7EAC22E5-26E6-4C4A-8A74-5D09663364A4}" type="presOf" srcId="{01BA071D-B666-4A76-98C7-3FD033CD426F}" destId="{767C03EF-134F-44FD-8D81-2D0E5F08669B}" srcOrd="0" destOrd="0" presId="urn:microsoft.com/office/officeart/2005/8/layout/orgChart1"/>
    <dgm:cxn modelId="{89B599CC-55BC-4613-9DD0-EEA6F1021D62}" type="presOf" srcId="{0C6BF46A-4804-400F-8A23-708ED19D12BD}" destId="{75CE8634-A663-422F-9165-2F8A6FA260BA}" srcOrd="1" destOrd="0" presId="urn:microsoft.com/office/officeart/2005/8/layout/orgChart1"/>
    <dgm:cxn modelId="{21DCF1F3-89BC-48C4-B3C7-5129617AF4D6}" type="presOf" srcId="{2EC7CF35-0C07-4823-89BE-FA53D1CC51E7}" destId="{4265D21C-7086-4E78-95E6-4834B451DAA4}" srcOrd="0" destOrd="0" presId="urn:microsoft.com/office/officeart/2005/8/layout/orgChart1"/>
    <dgm:cxn modelId="{52AEAAA8-3B1B-4D62-BCED-BF227BE3CBF7}" type="presOf" srcId="{0F59B1AB-78D9-47C9-ABEE-125C4BE0CCAD}" destId="{D10A5584-11A2-44F5-B013-90262FE8A5EB}" srcOrd="0" destOrd="0" presId="urn:microsoft.com/office/officeart/2005/8/layout/orgChart1"/>
    <dgm:cxn modelId="{B5933514-6F94-4282-B678-68514EA408AB}" type="presOf" srcId="{104471B1-676E-4C84-8F5D-D2DE9B81FA7A}" destId="{970C6EB9-0B06-4763-978E-4234BBF84BCD}" srcOrd="1" destOrd="0" presId="urn:microsoft.com/office/officeart/2005/8/layout/orgChart1"/>
    <dgm:cxn modelId="{22B06538-5485-4BE5-B320-FF81AA9F340D}" type="presOf" srcId="{7AD72519-A20C-4233-9D21-BAF66F0EA30A}" destId="{24770985-53F5-40BB-AE3E-F89EE66543B5}" srcOrd="1" destOrd="0" presId="urn:microsoft.com/office/officeart/2005/8/layout/orgChart1"/>
    <dgm:cxn modelId="{614CB460-B5CB-46D0-8898-38FB5723D00C}" type="presOf" srcId="{960187D3-B62D-4F9C-91D1-10B4FF8E3A51}" destId="{C1ED11E0-AF1B-481F-88BE-32A8DFCDA8E9}" srcOrd="0" destOrd="0" presId="urn:microsoft.com/office/officeart/2005/8/layout/orgChart1"/>
    <dgm:cxn modelId="{CA17EADE-A2AF-45E4-A33F-AC6E1262C85C}" srcId="{E5D1B039-15A5-4A5D-B117-37DBFA81F920}" destId="{55D307D7-C6D4-4886-A46D-5AC888B11106}" srcOrd="1" destOrd="0" parTransId="{DFD6A2C7-C98B-48AB-9274-90D153BD806C}" sibTransId="{F5923CC2-0211-4212-BC0B-2809EA653F3E}"/>
    <dgm:cxn modelId="{11A2B520-0949-45C8-88F9-C815A7AEEC6A}" type="presOf" srcId="{3BC9F322-F995-474C-9877-523111CF307B}" destId="{B75239E6-92A4-4364-9333-A8A713C8AF08}" srcOrd="0" destOrd="0" presId="urn:microsoft.com/office/officeart/2005/8/layout/orgChart1"/>
    <dgm:cxn modelId="{4807E2E9-EFDD-43A9-B7BF-4333E0DDB60B}" srcId="{5FC72272-CE02-49FE-A6C2-9C023B38290A}" destId="{18A153BA-6915-4D8C-BC10-543901A71848}" srcOrd="1" destOrd="0" parTransId="{7DA7EB44-9A9F-4134-948F-6CB50CFC8039}" sibTransId="{C271E764-D8EE-4B28-A485-028A706FBE0D}"/>
    <dgm:cxn modelId="{7946C787-585E-4796-802C-4D5921ECB9C1}" type="presOf" srcId="{9F089AE7-3570-41D3-B9FC-49A382D2E403}" destId="{9FFD2CE7-812B-4211-9B27-2C79E7C15DCC}" srcOrd="0" destOrd="0" presId="urn:microsoft.com/office/officeart/2005/8/layout/orgChart1"/>
    <dgm:cxn modelId="{4B35B6AD-A934-442F-ABE1-5AC841922D6D}" type="presOf" srcId="{18A153BA-6915-4D8C-BC10-543901A71848}" destId="{66C00B1A-EBA9-4DE1-846B-1E3F5C5A9BA5}" srcOrd="1" destOrd="0" presId="urn:microsoft.com/office/officeart/2005/8/layout/orgChart1"/>
    <dgm:cxn modelId="{F4473448-F142-45E2-938E-EA369B86BC0E}" type="presOf" srcId="{A7B19352-7CF5-4712-96A3-2423284BFDD0}" destId="{C4F12A23-8166-4232-BA27-FFD4333D9183}" srcOrd="0" destOrd="0" presId="urn:microsoft.com/office/officeart/2005/8/layout/orgChart1"/>
    <dgm:cxn modelId="{08C24AA0-EE6D-4187-B60E-9EB683DEBF86}" type="presOf" srcId="{FB95A65E-133F-4845-A852-CD47F41056D5}" destId="{5B1A9880-2B63-4C85-B59B-243338CE0A10}" srcOrd="1" destOrd="0" presId="urn:microsoft.com/office/officeart/2005/8/layout/orgChart1"/>
    <dgm:cxn modelId="{D5CF55A3-8156-4F72-8B52-222AF75CED62}" type="presOf" srcId="{D5D657DA-BC08-4523-8C96-15304215C4F9}" destId="{F7253439-FCE0-4C89-97CD-6925F9913665}" srcOrd="1" destOrd="0" presId="urn:microsoft.com/office/officeart/2005/8/layout/orgChart1"/>
    <dgm:cxn modelId="{C9CB3475-A05E-4952-B8B0-741DDB13FE7C}" type="presOf" srcId="{D5D657DA-BC08-4523-8C96-15304215C4F9}" destId="{ABF5D8F9-7815-4C14-8F01-A2CE51EBCD97}" srcOrd="0" destOrd="0" presId="urn:microsoft.com/office/officeart/2005/8/layout/orgChart1"/>
    <dgm:cxn modelId="{4AD0C0AC-952C-402E-B124-B7DDA6E95E23}" srcId="{93772BE3-C80A-4DAF-B9FB-7CFB63E1F8C3}" destId="{D5D657DA-BC08-4523-8C96-15304215C4F9}" srcOrd="10" destOrd="0" parTransId="{3BC9F322-F995-474C-9877-523111CF307B}" sibTransId="{C71B200C-9C90-4E97-9B78-615CFB817692}"/>
    <dgm:cxn modelId="{54956590-1C6F-470F-AF19-760874AABFF4}" type="presOf" srcId="{960187D3-B62D-4F9C-91D1-10B4FF8E3A51}" destId="{89CA160D-7DF4-4B57-9F10-3C18A5289FE5}" srcOrd="1" destOrd="0" presId="urn:microsoft.com/office/officeart/2005/8/layout/orgChart1"/>
    <dgm:cxn modelId="{60B20E18-E54A-4F9C-9CD4-73BA40317777}" type="presOf" srcId="{566EA28C-76C1-4690-8BAE-EEB50DE14908}" destId="{DC5BA930-78CE-4295-A936-627FFD47B2E3}" srcOrd="0" destOrd="0" presId="urn:microsoft.com/office/officeart/2005/8/layout/orgChart1"/>
    <dgm:cxn modelId="{90BF7018-8B35-4FA2-9799-306EEB19DDD9}" type="presOf" srcId="{5FC72272-CE02-49FE-A6C2-9C023B38290A}" destId="{FFAD4A0C-C0C2-4B14-AF39-097FCF5C6BB3}" srcOrd="1" destOrd="0" presId="urn:microsoft.com/office/officeart/2005/8/layout/orgChart1"/>
    <dgm:cxn modelId="{2F825546-27B1-4F55-A97B-2AE57286B51F}" srcId="{E5D1B039-15A5-4A5D-B117-37DBFA81F920}" destId="{344052EA-08F0-4BF0-BA75-B50EFBEA6434}" srcOrd="0" destOrd="0" parTransId="{85B83B29-CE9F-4B08-8F50-0903184A22DC}" sibTransId="{2706120B-3C57-493F-8404-79F6A674FB12}"/>
    <dgm:cxn modelId="{C8F71104-8EE2-46A1-91C1-1C5C6684C25B}" type="presOf" srcId="{F76D4255-4816-4391-B947-BEAF59CC9BDE}" destId="{32DC20BA-A6D6-488C-964A-CCCDE06F98AC}" srcOrd="0" destOrd="0" presId="urn:microsoft.com/office/officeart/2005/8/layout/orgChart1"/>
    <dgm:cxn modelId="{346011E3-BAD3-476A-9474-D712EE36E2E6}" srcId="{93772BE3-C80A-4DAF-B9FB-7CFB63E1F8C3}" destId="{0BEF9CC0-7556-4100-85A8-912E7DC46A6E}" srcOrd="5" destOrd="0" parTransId="{0AE2E8BD-01D9-42A4-83CD-6EF7F26F2433}" sibTransId="{AC8D305D-0F48-4EA8-8E2D-BB5F28DBE51B}"/>
    <dgm:cxn modelId="{69583A25-2AAD-46BE-8391-66DAA469A21B}" type="presOf" srcId="{3DB2C0E4-109F-4007-B43A-125E2E5378E2}" destId="{856C4434-77B5-43E9-8459-08808FE75D87}" srcOrd="0" destOrd="0" presId="urn:microsoft.com/office/officeart/2005/8/layout/orgChart1"/>
    <dgm:cxn modelId="{E9991D5B-E595-4261-B451-5BE9A3D2195E}" type="presOf" srcId="{DF9275C4-F5EA-4831-96AD-92042E6091DC}" destId="{492D0F7A-34C9-4F1D-B094-704B00CCEE15}" srcOrd="1" destOrd="0" presId="urn:microsoft.com/office/officeart/2005/8/layout/orgChart1"/>
    <dgm:cxn modelId="{1A6FA0CD-6BDD-42FC-A274-731EE537C0EC}" type="presOf" srcId="{EE886FFA-EFF8-44B8-AC1A-27EBFA079C66}" destId="{59F5C8C8-B05F-4FA6-BCBA-4C5503F2086B}" srcOrd="0" destOrd="0" presId="urn:microsoft.com/office/officeart/2005/8/layout/orgChart1"/>
    <dgm:cxn modelId="{100C6A60-D894-4AAF-8353-9551B285A3B8}" srcId="{0BEF9CC0-7556-4100-85A8-912E7DC46A6E}" destId="{55AC9B80-F75A-4F8C-8A53-C4E2531BAFBB}" srcOrd="1" destOrd="0" parTransId="{7D407673-DA4C-43C1-8D24-BC015AC1EEC5}" sibTransId="{2C375287-2634-48F0-914E-F48D8D77AC17}"/>
    <dgm:cxn modelId="{E9449B9E-781B-43A5-9FA7-C9AF6CB7BE80}" type="presOf" srcId="{59FACBEE-1ACF-4B86-962F-0EA38E265DC4}" destId="{BDECA319-3447-42C0-8E7B-F38C77272A04}" srcOrd="1" destOrd="0" presId="urn:microsoft.com/office/officeart/2005/8/layout/orgChart1"/>
    <dgm:cxn modelId="{D6A15DB8-EC45-416E-B855-4CBA7734C17A}" type="presOf" srcId="{9F541275-CB40-4A0B-B5D2-B65B3B8BB60E}" destId="{E701BB64-87D3-4E92-A20C-022616A3938E}" srcOrd="1" destOrd="0" presId="urn:microsoft.com/office/officeart/2005/8/layout/orgChart1"/>
    <dgm:cxn modelId="{E14CC0E6-D817-435C-8826-E6C4E78E8202}" type="presOf" srcId="{4E43F3EA-6F61-476A-9085-F85E2AA47F72}" destId="{806F20AE-A8A5-403A-900A-4776C80E7727}" srcOrd="1" destOrd="0" presId="urn:microsoft.com/office/officeart/2005/8/layout/orgChart1"/>
    <dgm:cxn modelId="{90030E05-7DEB-4E50-AEEE-CA188BE3B09E}" type="presOf" srcId="{344052EA-08F0-4BF0-BA75-B50EFBEA6434}" destId="{F9F1AF2E-C1E7-4682-986D-81AEEC2FF5B4}" srcOrd="1" destOrd="0" presId="urn:microsoft.com/office/officeart/2005/8/layout/orgChart1"/>
    <dgm:cxn modelId="{6C7281B3-D806-4CAB-BAD8-6879BEB5900C}" srcId="{93772BE3-C80A-4DAF-B9FB-7CFB63E1F8C3}" destId="{D2810B0C-0521-40DB-B448-0997A8DF5328}" srcOrd="4" destOrd="0" parTransId="{9361AB3B-1CCB-4F1A-A069-E219D9CC07E8}" sibTransId="{B7523369-0DA9-4B49-BC22-FCE03E043E5F}"/>
    <dgm:cxn modelId="{3C8DA180-4709-4996-AC59-AC70ADBE7BA2}" type="presOf" srcId="{93772BE3-C80A-4DAF-B9FB-7CFB63E1F8C3}" destId="{BA6F6067-4540-4D2C-B32E-7391F68A191A}" srcOrd="1" destOrd="0" presId="urn:microsoft.com/office/officeart/2005/8/layout/orgChart1"/>
    <dgm:cxn modelId="{C6FD7CA1-FCC4-4B3C-A300-52075E2612AB}" type="presOf" srcId="{2286BED7-F12D-492A-8E03-0006F0A47BFC}" destId="{22F03C31-E0D7-4868-B95B-D8F1B12F0401}" srcOrd="0" destOrd="0" presId="urn:microsoft.com/office/officeart/2005/8/layout/orgChart1"/>
    <dgm:cxn modelId="{940122FC-EE6B-4842-8CA3-4D92C12DB9EF}" type="presOf" srcId="{F02B39D6-C62B-44FB-9096-6DB1F257FDD4}" destId="{9936A2FE-D002-4237-B153-CD36F9E9573C}" srcOrd="1" destOrd="0" presId="urn:microsoft.com/office/officeart/2005/8/layout/orgChart1"/>
    <dgm:cxn modelId="{46930357-B4F8-47A5-BCAB-BCCA526889F6}" type="presOf" srcId="{45659FC6-382E-4649-9F76-F7751FAFE2BC}" destId="{CBF08B78-528D-4FCE-9A54-8A7BC6F0C42D}" srcOrd="1" destOrd="0" presId="urn:microsoft.com/office/officeart/2005/8/layout/orgChart1"/>
    <dgm:cxn modelId="{6BE87487-2055-4C89-B7DC-DD6BD90744A0}" srcId="{93772BE3-C80A-4DAF-B9FB-7CFB63E1F8C3}" destId="{8B119EDB-21D2-46EF-A532-5282C0B613E1}" srcOrd="1" destOrd="0" parTransId="{44BAC275-A514-4BCC-AD56-384DEF0ECBAA}" sibTransId="{5C01A6A0-C5D3-486B-84C1-600348487859}"/>
    <dgm:cxn modelId="{5ED09673-DBFC-44B7-B895-A789843CC8F2}" srcId="{93772BE3-C80A-4DAF-B9FB-7CFB63E1F8C3}" destId="{E5D1B039-15A5-4A5D-B117-37DBFA81F920}" srcOrd="0" destOrd="0" parTransId="{14B89C5D-1137-4374-B9B1-05D8959E7D43}" sibTransId="{DEBADEC3-8509-4E1D-B382-5641B12BBC49}"/>
    <dgm:cxn modelId="{79E03510-BB2A-4BB2-8AF5-B80C7F713E40}" type="presOf" srcId="{7D407673-DA4C-43C1-8D24-BC015AC1EEC5}" destId="{839D743E-53FA-4891-AA75-40F9D19DDFE5}" srcOrd="0" destOrd="0" presId="urn:microsoft.com/office/officeart/2005/8/layout/orgChart1"/>
    <dgm:cxn modelId="{32E630A9-D8CD-42EB-804E-43BFDC36B2DD}" type="presOf" srcId="{8FD873E6-95C1-48FA-999D-E38B8D5534A5}" destId="{F1A5BF4F-A951-4671-B243-4DB20EDCE4F6}" srcOrd="1" destOrd="0" presId="urn:microsoft.com/office/officeart/2005/8/layout/orgChart1"/>
    <dgm:cxn modelId="{F4FC17BD-FCF9-4146-BEB5-24F53E585373}" srcId="{143001BB-7CBC-4446-B0D0-A4466057F222}" destId="{104471B1-676E-4C84-8F5D-D2DE9B81FA7A}" srcOrd="1" destOrd="0" parTransId="{46287A19-4A59-4455-9B8C-CF6FA6ACCDC2}" sibTransId="{D1D41E4F-6373-4F86-8EDD-9E2DE1D35F09}"/>
    <dgm:cxn modelId="{6DC4ADEE-89E2-400F-BDDF-57461F1368E4}" srcId="{FB95A65E-133F-4845-A852-CD47F41056D5}" destId="{01BA071D-B666-4A76-98C7-3FD033CD426F}" srcOrd="1" destOrd="0" parTransId="{9F089AE7-3570-41D3-B9FC-49A382D2E403}" sibTransId="{D7693245-8FE2-41BA-9A18-1607C46B5183}"/>
    <dgm:cxn modelId="{6408478F-F1E1-4E8D-B7A8-F267DE4A470D}" type="presOf" srcId="{C71C757E-ECFA-4300-BD43-7121FCBCC04A}" destId="{692F9B8E-7363-43C6-84D2-7F0AE0EB8E75}" srcOrd="1" destOrd="0" presId="urn:microsoft.com/office/officeart/2005/8/layout/orgChart1"/>
    <dgm:cxn modelId="{78A8EF45-2785-4820-98B8-E31BDE71E295}" type="presOf" srcId="{0E03071F-D42C-477C-BEAF-309BD1C5225B}" destId="{3427975F-D2E4-42A0-94F3-BB5EE6489F1A}" srcOrd="0" destOrd="0" presId="urn:microsoft.com/office/officeart/2005/8/layout/orgChart1"/>
    <dgm:cxn modelId="{AB398862-0760-4B63-9562-02CE64AA3977}" type="presOf" srcId="{A7B19352-7CF5-4712-96A3-2423284BFDD0}" destId="{DDAB0382-03CD-416E-B1AA-0483DF22A435}" srcOrd="1" destOrd="0" presId="urn:microsoft.com/office/officeart/2005/8/layout/orgChart1"/>
    <dgm:cxn modelId="{72D54F29-0F70-4440-97EB-DB87FF6E89D8}" type="presOf" srcId="{A712E531-EDD5-47D0-B695-55B1ACA26FDE}" destId="{FDBB18A0-A08F-473F-9188-F4B917033DB6}" srcOrd="0" destOrd="0" presId="urn:microsoft.com/office/officeart/2005/8/layout/orgChart1"/>
    <dgm:cxn modelId="{56E98957-FD0A-4DA1-829D-D153E021535B}" srcId="{93772BE3-C80A-4DAF-B9FB-7CFB63E1F8C3}" destId="{FB95A65E-133F-4845-A852-CD47F41056D5}" srcOrd="6" destOrd="0" parTransId="{D81320D7-E612-46F4-9D33-CBCB1818882F}" sibTransId="{AFE0B95C-8DAD-45F4-806B-1C233A680962}"/>
    <dgm:cxn modelId="{2ABCAAC2-5BC8-4324-B39D-EB2309C94FFD}" srcId="{8B119EDB-21D2-46EF-A532-5282C0B613E1}" destId="{7AD72519-A20C-4233-9D21-BAF66F0EA30A}" srcOrd="3" destOrd="0" parTransId="{2286BED7-F12D-492A-8E03-0006F0A47BFC}" sibTransId="{ECCF3881-77D8-4C8F-9BD9-DA663C7B8069}"/>
    <dgm:cxn modelId="{13183F3E-6498-44D4-9258-DA1FD0CF7B44}" type="presOf" srcId="{C76BA828-3145-48DF-8BA9-B79F01EB97BB}" destId="{6E649D50-6716-43BB-B639-09CEC235E6C1}" srcOrd="0" destOrd="0" presId="urn:microsoft.com/office/officeart/2005/8/layout/orgChart1"/>
    <dgm:cxn modelId="{37B98CC8-545F-43E9-8A73-34C9700E180D}" srcId="{143001BB-7CBC-4446-B0D0-A4466057F222}" destId="{F02B39D6-C62B-44FB-9096-6DB1F257FDD4}" srcOrd="0" destOrd="0" parTransId="{2EC7CF35-0C07-4823-89BE-FA53D1CC51E7}" sibTransId="{06BE9B2D-5B93-4E57-B62C-2132C9B4FD6A}"/>
    <dgm:cxn modelId="{7C4F983F-F03A-4AB9-8C47-C8581BBD5FF7}" type="presOf" srcId="{D2810B0C-0521-40DB-B448-0997A8DF5328}" destId="{64C247B7-B923-4C02-B942-B8248AA429FC}" srcOrd="1" destOrd="0" presId="urn:microsoft.com/office/officeart/2005/8/layout/orgChart1"/>
    <dgm:cxn modelId="{4401ED9A-9EE8-4200-8361-29650A044F53}" type="presOf" srcId="{E1D37297-E935-4CF6-987F-C06763547A74}" destId="{2A83DB62-CE1B-4CAB-ADF2-5E060CF6EEB4}" srcOrd="1" destOrd="0" presId="urn:microsoft.com/office/officeart/2005/8/layout/orgChart1"/>
    <dgm:cxn modelId="{C619BA54-74FE-4736-83C7-0915A7B76F67}" type="presOf" srcId="{19684C12-CAD8-431A-BA56-301331961842}" destId="{9D4F1493-4155-4841-B231-4C0C9C400087}" srcOrd="0" destOrd="0" presId="urn:microsoft.com/office/officeart/2005/8/layout/orgChart1"/>
    <dgm:cxn modelId="{F8FB4595-290F-406C-98C6-68B226759AD5}" type="presOf" srcId="{EE886FFA-EFF8-44B8-AC1A-27EBFA079C66}" destId="{CE6D7AC1-AC52-43BC-A89C-040969056AAB}" srcOrd="1" destOrd="0" presId="urn:microsoft.com/office/officeart/2005/8/layout/orgChart1"/>
    <dgm:cxn modelId="{E794C8E3-D799-48F6-8518-4C1B41AA6D29}" type="presOf" srcId="{8FD873E6-95C1-48FA-999D-E38B8D5534A5}" destId="{76911B4C-D70D-4501-9BD7-DE0953EC662F}" srcOrd="0" destOrd="0" presId="urn:microsoft.com/office/officeart/2005/8/layout/orgChart1"/>
    <dgm:cxn modelId="{A49BF165-3CA4-4B6A-8796-96C944174F27}" type="presOf" srcId="{0E4D67D0-362D-47C7-B24E-533A2D2C5C90}" destId="{D173613A-A4E1-4057-9E57-D364850A0B52}" srcOrd="1" destOrd="0" presId="urn:microsoft.com/office/officeart/2005/8/layout/orgChart1"/>
    <dgm:cxn modelId="{5FB7D338-91BA-48A0-A552-B4BC45CAB76A}" type="presOf" srcId="{57609C67-2D12-4717-BDDF-772EA21D070E}" destId="{5A3BBBBD-9704-49F7-8DEA-8B2987D70310}" srcOrd="0" destOrd="0" presId="urn:microsoft.com/office/officeart/2005/8/layout/orgChart1"/>
    <dgm:cxn modelId="{06D4AE2D-A3C8-4DC3-8105-E5DDF4E4728E}" type="presOf" srcId="{450947CD-0B6E-40CA-BDBB-54D67C8FB6CC}" destId="{6B00DE67-3072-47C1-8AA8-1B1DB06D9BA7}" srcOrd="1" destOrd="0" presId="urn:microsoft.com/office/officeart/2005/8/layout/orgChart1"/>
    <dgm:cxn modelId="{5DFC8053-4EC1-4770-9462-48F3C1131920}" type="presOf" srcId="{8B119EDB-21D2-46EF-A532-5282C0B613E1}" destId="{59E3CDB3-460E-4262-84FB-120C29D26C0B}" srcOrd="0" destOrd="0" presId="urn:microsoft.com/office/officeart/2005/8/layout/orgChart1"/>
    <dgm:cxn modelId="{541D711D-9FC6-4592-9396-E3B6760844D4}" type="presOf" srcId="{F76D4255-4816-4391-B947-BEAF59CC9BDE}" destId="{5A023A4B-B92F-4775-B974-6D53F67F9DD9}" srcOrd="1" destOrd="0" presId="urn:microsoft.com/office/officeart/2005/8/layout/orgChart1"/>
    <dgm:cxn modelId="{8A130F80-4B24-4D08-A149-FD6437B0E4D6}" type="presOf" srcId="{AC7276F1-E067-41B6-BB56-18390D7B9214}" destId="{458B78F8-C990-4229-9C7B-4410E464240E}" srcOrd="0" destOrd="0" presId="urn:microsoft.com/office/officeart/2005/8/layout/orgChart1"/>
    <dgm:cxn modelId="{F4218E31-1ABB-402C-B129-B03C454BC27E}" type="presOf" srcId="{5FC72272-CE02-49FE-A6C2-9C023B38290A}" destId="{74FEAA6A-7D0D-4841-91B5-DE0398A09770}" srcOrd="0" destOrd="0" presId="urn:microsoft.com/office/officeart/2005/8/layout/orgChart1"/>
    <dgm:cxn modelId="{44911F45-F919-4A6C-A542-BCE0D2F9DE2F}" srcId="{8B119EDB-21D2-46EF-A532-5282C0B613E1}" destId="{59FACBEE-1ACF-4B86-962F-0EA38E265DC4}" srcOrd="1" destOrd="0" parTransId="{FBFEE220-F142-463C-86DD-BD8B75C6E980}" sibTransId="{516DD8CB-5E6D-4B27-B349-A12A48A42776}"/>
    <dgm:cxn modelId="{EED6717A-1D5C-48B4-9C53-050F95E65492}" srcId="{D5D657DA-BC08-4523-8C96-15304215C4F9}" destId="{4E43F3EA-6F61-476A-9085-F85E2AA47F72}" srcOrd="0" destOrd="0" parTransId="{0F59B1AB-78D9-47C9-ABEE-125C4BE0CCAD}" sibTransId="{05DA40FB-44B4-4985-A836-B8FA7405E7FD}"/>
    <dgm:cxn modelId="{8CE05F31-2FF4-4AEB-AB3E-2484087348C1}" type="presOf" srcId="{450947CD-0B6E-40CA-BDBB-54D67C8FB6CC}" destId="{F7B10F87-C9E1-4073-ACE8-E59429E993F0}" srcOrd="0" destOrd="0" presId="urn:microsoft.com/office/officeart/2005/8/layout/orgChart1"/>
    <dgm:cxn modelId="{444736C0-A963-458A-B769-CE3E62251786}" type="presOf" srcId="{344052EA-08F0-4BF0-BA75-B50EFBEA6434}" destId="{B88E59A3-1528-4D3F-B826-47E32191D7C9}" srcOrd="0" destOrd="0" presId="urn:microsoft.com/office/officeart/2005/8/layout/orgChart1"/>
    <dgm:cxn modelId="{DB695254-257A-4FF0-BA2C-9F81643CACF9}" srcId="{93772BE3-C80A-4DAF-B9FB-7CFB63E1F8C3}" destId="{0E4D67D0-362D-47C7-B24E-533A2D2C5C90}" srcOrd="8" destOrd="0" parTransId="{3E4D8848-4446-4D5E-A658-ABB6A5486A70}" sibTransId="{0443CE70-8B9C-4837-91BC-44D4436B8978}"/>
    <dgm:cxn modelId="{2E654A8C-C213-45AC-9ED3-C3697F54DEC8}" type="presOf" srcId="{9361AB3B-1CCB-4F1A-A069-E219D9CC07E8}" destId="{21CFF208-4718-4B14-90F3-BE8A8394F0EC}" srcOrd="0" destOrd="0" presId="urn:microsoft.com/office/officeart/2005/8/layout/orgChart1"/>
    <dgm:cxn modelId="{478BF6A3-0101-4B59-A4A7-2B566F9457DB}" srcId="{D2810B0C-0521-40DB-B448-0997A8DF5328}" destId="{E1D37297-E935-4CF6-987F-C06763547A74}" srcOrd="1" destOrd="0" parTransId="{D25BE41F-1A9C-4027-A89A-F80118D70738}" sibTransId="{763ED7AF-7FCD-42BD-9A81-8F3E73E1AEBD}"/>
    <dgm:cxn modelId="{D539653E-DAD1-4215-965F-3C59E7673025}" type="presOf" srcId="{8540B97F-8EDA-47A7-9449-1CF8BDBD971A}" destId="{142EC4CA-415A-494A-9922-D447E5A12061}" srcOrd="0" destOrd="0" presId="urn:microsoft.com/office/officeart/2005/8/layout/orgChart1"/>
    <dgm:cxn modelId="{F817C6AA-57D1-415B-A8BF-7121783CB309}" type="presOf" srcId="{104471B1-676E-4C84-8F5D-D2DE9B81FA7A}" destId="{B2B19EB6-3100-4466-85A2-8207F6854493}" srcOrd="0" destOrd="0" presId="urn:microsoft.com/office/officeart/2005/8/layout/orgChart1"/>
    <dgm:cxn modelId="{270DE012-2B51-49A9-912F-1FEDC422DCAE}" type="presOf" srcId="{E5D1B039-15A5-4A5D-B117-37DBFA81F920}" destId="{85D90313-46F0-4BDF-B429-E52BBA3055A0}" srcOrd="1" destOrd="0" presId="urn:microsoft.com/office/officeart/2005/8/layout/orgChart1"/>
    <dgm:cxn modelId="{2305FC57-1E5E-4FAA-8429-772405D157B5}" srcId="{93772BE3-C80A-4DAF-B9FB-7CFB63E1F8C3}" destId="{919F09EF-BC33-4338-9593-85F65089C928}" srcOrd="9" destOrd="0" parTransId="{43219DC7-42A9-40E4-8B94-D35C8B75C0D1}" sibTransId="{E4CB26E8-362A-4804-93DD-84EB2D0F1DDD}"/>
    <dgm:cxn modelId="{A7031EEF-C9E7-4524-9D23-4BD996ED527A}" type="presOf" srcId="{143001BB-7CBC-4446-B0D0-A4466057F222}" destId="{DB6D55EC-0A6C-441D-9A1B-5F3FDFA4E221}" srcOrd="0" destOrd="0" presId="urn:microsoft.com/office/officeart/2005/8/layout/orgChart1"/>
    <dgm:cxn modelId="{EC22CAD4-BD30-4B1B-9B88-DD55FD29B7F9}" type="presOf" srcId="{66CE83F3-1E14-449F-AE45-35E252ACF257}" destId="{E111BE4E-D786-4AFB-B800-6E9E7E786A92}" srcOrd="0" destOrd="0" presId="urn:microsoft.com/office/officeart/2005/8/layout/orgChart1"/>
    <dgm:cxn modelId="{84FFF354-C5B9-4AF1-B37B-2B54812CE5E5}" srcId="{8B119EDB-21D2-46EF-A532-5282C0B613E1}" destId="{9F541275-CB40-4A0B-B5D2-B65B3B8BB60E}" srcOrd="2" destOrd="0" parTransId="{8540B97F-8EDA-47A7-9449-1CF8BDBD971A}" sibTransId="{38C4F267-7587-4C3E-9E5E-B8C5D776AC95}"/>
    <dgm:cxn modelId="{FAEF0C78-D960-47DC-A40F-999299740041}" type="presOf" srcId="{143001BB-7CBC-4446-B0D0-A4466057F222}" destId="{0A896197-4369-4E1F-8B0C-F3F578B41468}" srcOrd="1" destOrd="0" presId="urn:microsoft.com/office/officeart/2005/8/layout/orgChart1"/>
    <dgm:cxn modelId="{7E37B3E8-4D3D-44ED-A299-D38B868DD494}" type="presOf" srcId="{59FACBEE-1ACF-4B86-962F-0EA38E265DC4}" destId="{CD0CD67B-391F-40A7-BE32-E2551AC23E85}" srcOrd="0" destOrd="0" presId="urn:microsoft.com/office/officeart/2005/8/layout/orgChart1"/>
    <dgm:cxn modelId="{9FFC3134-658E-426C-A5E4-849D5CBCBFEF}" type="presOf" srcId="{FBFEE220-F142-463C-86DD-BD8B75C6E980}" destId="{7C6B13A3-1B1A-4BBB-8BDB-EB51EE380455}" srcOrd="0" destOrd="0" presId="urn:microsoft.com/office/officeart/2005/8/layout/orgChart1"/>
    <dgm:cxn modelId="{D7250108-3190-401B-882C-598F1AAFAF53}" srcId="{AC7276F1-E067-41B6-BB56-18390D7B9214}" destId="{93772BE3-C80A-4DAF-B9FB-7CFB63E1F8C3}" srcOrd="0" destOrd="0" parTransId="{E566BB14-0FC2-4B1F-9FA9-BBCAD2E9653E}" sibTransId="{E347913E-5B7E-44AB-AA44-61F4C7968DAA}"/>
    <dgm:cxn modelId="{718E328C-D8A5-4E87-8784-BC6592A7F836}" type="presParOf" srcId="{458B78F8-C990-4229-9C7B-4410E464240E}" destId="{F8B00EE6-F483-45F8-A31B-303BD711CE9D}" srcOrd="0" destOrd="0" presId="urn:microsoft.com/office/officeart/2005/8/layout/orgChart1"/>
    <dgm:cxn modelId="{8CF91268-96D9-4B42-9F7B-CA805667BAD4}" type="presParOf" srcId="{F8B00EE6-F483-45F8-A31B-303BD711CE9D}" destId="{EBBC038B-7617-42DD-91A0-289319C32CF1}" srcOrd="0" destOrd="0" presId="urn:microsoft.com/office/officeart/2005/8/layout/orgChart1"/>
    <dgm:cxn modelId="{3873740C-CAD9-436B-9449-11DFEB09836D}" type="presParOf" srcId="{EBBC038B-7617-42DD-91A0-289319C32CF1}" destId="{6DCFBD27-D896-4637-B8FE-C6E0A6FAD6D4}" srcOrd="0" destOrd="0" presId="urn:microsoft.com/office/officeart/2005/8/layout/orgChart1"/>
    <dgm:cxn modelId="{F779BDB3-B250-4EE6-B841-FB85CC7705E6}" type="presParOf" srcId="{EBBC038B-7617-42DD-91A0-289319C32CF1}" destId="{BA6F6067-4540-4D2C-B32E-7391F68A191A}" srcOrd="1" destOrd="0" presId="urn:microsoft.com/office/officeart/2005/8/layout/orgChart1"/>
    <dgm:cxn modelId="{055DE8A2-91CD-48C4-B22B-6264E23950BB}" type="presParOf" srcId="{F8B00EE6-F483-45F8-A31B-303BD711CE9D}" destId="{5ADF23AF-918B-4EB6-AA4D-CBBAE8BE5BD4}" srcOrd="1" destOrd="0" presId="urn:microsoft.com/office/officeart/2005/8/layout/orgChart1"/>
    <dgm:cxn modelId="{D06FF4B6-FB2D-4A70-93FF-123D8E58495D}" type="presParOf" srcId="{5ADF23AF-918B-4EB6-AA4D-CBBAE8BE5BD4}" destId="{21CFF208-4718-4B14-90F3-BE8A8394F0EC}" srcOrd="0" destOrd="0" presId="urn:microsoft.com/office/officeart/2005/8/layout/orgChart1"/>
    <dgm:cxn modelId="{CE24CFD9-754E-44AC-A334-0F8195357A7F}" type="presParOf" srcId="{5ADF23AF-918B-4EB6-AA4D-CBBAE8BE5BD4}" destId="{4C887EDE-2A9A-4CB0-8E1D-E59457AE90F4}" srcOrd="1" destOrd="0" presId="urn:microsoft.com/office/officeart/2005/8/layout/orgChart1"/>
    <dgm:cxn modelId="{24A9EEAC-A74D-4F2F-9081-4CEFBA3E9EFC}" type="presParOf" srcId="{4C887EDE-2A9A-4CB0-8E1D-E59457AE90F4}" destId="{809B6FAB-6761-4680-BBE8-49C99A9D7B81}" srcOrd="0" destOrd="0" presId="urn:microsoft.com/office/officeart/2005/8/layout/orgChart1"/>
    <dgm:cxn modelId="{351A400C-A868-4ACC-B8BE-44F397C97058}" type="presParOf" srcId="{809B6FAB-6761-4680-BBE8-49C99A9D7B81}" destId="{BC1843E2-DDB8-4303-9CDA-476866FDECAD}" srcOrd="0" destOrd="0" presId="urn:microsoft.com/office/officeart/2005/8/layout/orgChart1"/>
    <dgm:cxn modelId="{9B1D3407-CD63-4DAE-8E09-6AADE51D950A}" type="presParOf" srcId="{809B6FAB-6761-4680-BBE8-49C99A9D7B81}" destId="{64C247B7-B923-4C02-B942-B8248AA429FC}" srcOrd="1" destOrd="0" presId="urn:microsoft.com/office/officeart/2005/8/layout/orgChart1"/>
    <dgm:cxn modelId="{94720825-35A9-41DC-864A-0C2A04DCD1CA}" type="presParOf" srcId="{4C887EDE-2A9A-4CB0-8E1D-E59457AE90F4}" destId="{41C0C670-7910-4470-9B02-56F6F74A0A62}" srcOrd="1" destOrd="0" presId="urn:microsoft.com/office/officeart/2005/8/layout/orgChart1"/>
    <dgm:cxn modelId="{BF4B763E-54CB-40DF-80B9-57FA26E40B70}" type="presParOf" srcId="{41C0C670-7910-4470-9B02-56F6F74A0A62}" destId="{DC5BA930-78CE-4295-A936-627FFD47B2E3}" srcOrd="0" destOrd="0" presId="urn:microsoft.com/office/officeart/2005/8/layout/orgChart1"/>
    <dgm:cxn modelId="{85F9CB2B-277D-4D71-8B9C-E8C346771AF9}" type="presParOf" srcId="{41C0C670-7910-4470-9B02-56F6F74A0A62}" destId="{A9028FA0-1B4F-48F6-9089-80C435D0B94E}" srcOrd="1" destOrd="0" presId="urn:microsoft.com/office/officeart/2005/8/layout/orgChart1"/>
    <dgm:cxn modelId="{766CD257-0BC8-4EA0-89D3-ADE0E4945147}" type="presParOf" srcId="{A9028FA0-1B4F-48F6-9089-80C435D0B94E}" destId="{7560C346-00BC-4AAC-A8FD-7C391353A32A}" srcOrd="0" destOrd="0" presId="urn:microsoft.com/office/officeart/2005/8/layout/orgChart1"/>
    <dgm:cxn modelId="{D810C87F-0E0A-4B94-BDDD-B1373220FC59}" type="presParOf" srcId="{7560C346-00BC-4AAC-A8FD-7C391353A32A}" destId="{877FD216-DC19-425C-BC8E-81958A33C511}" srcOrd="0" destOrd="0" presId="urn:microsoft.com/office/officeart/2005/8/layout/orgChart1"/>
    <dgm:cxn modelId="{418F518C-7569-419E-992E-1759F0FF2D86}" type="presParOf" srcId="{7560C346-00BC-4AAC-A8FD-7C391353A32A}" destId="{CBF08B78-528D-4FCE-9A54-8A7BC6F0C42D}" srcOrd="1" destOrd="0" presId="urn:microsoft.com/office/officeart/2005/8/layout/orgChart1"/>
    <dgm:cxn modelId="{6B52F37D-4007-4BB4-A1DA-C233BF11C6DA}" type="presParOf" srcId="{A9028FA0-1B4F-48F6-9089-80C435D0B94E}" destId="{8D78C5C4-988B-4DC1-B6C6-8E7E5DDCA2B9}" srcOrd="1" destOrd="0" presId="urn:microsoft.com/office/officeart/2005/8/layout/orgChart1"/>
    <dgm:cxn modelId="{B5577E61-7DCB-4FFB-8410-DC860F041587}" type="presParOf" srcId="{A9028FA0-1B4F-48F6-9089-80C435D0B94E}" destId="{95FF622B-09D3-42AC-976F-00246042C9E8}" srcOrd="2" destOrd="0" presId="urn:microsoft.com/office/officeart/2005/8/layout/orgChart1"/>
    <dgm:cxn modelId="{02EA533D-EA7F-45E8-9E49-1565DCE638C3}" type="presParOf" srcId="{41C0C670-7910-4470-9B02-56F6F74A0A62}" destId="{B601EB64-6BD4-4C80-9F75-2EC249D36C2D}" srcOrd="2" destOrd="0" presId="urn:microsoft.com/office/officeart/2005/8/layout/orgChart1"/>
    <dgm:cxn modelId="{A0DD11CC-D972-4551-BB67-D51E1E78BD0E}" type="presParOf" srcId="{41C0C670-7910-4470-9B02-56F6F74A0A62}" destId="{19F6FAB7-B806-4768-84EC-517777955543}" srcOrd="3" destOrd="0" presId="urn:microsoft.com/office/officeart/2005/8/layout/orgChart1"/>
    <dgm:cxn modelId="{27A4DCF8-6F67-4F17-A5EB-AC208500D16C}" type="presParOf" srcId="{19F6FAB7-B806-4768-84EC-517777955543}" destId="{0C0D611E-14D1-4C2F-ABF8-89756C7198CC}" srcOrd="0" destOrd="0" presId="urn:microsoft.com/office/officeart/2005/8/layout/orgChart1"/>
    <dgm:cxn modelId="{FBEE52E9-240E-4F1A-B0B5-28C569014261}" type="presParOf" srcId="{0C0D611E-14D1-4C2F-ABF8-89756C7198CC}" destId="{7C9913B1-3E6C-4B05-ACC9-EE08CDDB36E1}" srcOrd="0" destOrd="0" presId="urn:microsoft.com/office/officeart/2005/8/layout/orgChart1"/>
    <dgm:cxn modelId="{14481A43-89E1-4C7F-A713-C1E5F7EAE02F}" type="presParOf" srcId="{0C0D611E-14D1-4C2F-ABF8-89756C7198CC}" destId="{2A83DB62-CE1B-4CAB-ADF2-5E060CF6EEB4}" srcOrd="1" destOrd="0" presId="urn:microsoft.com/office/officeart/2005/8/layout/orgChart1"/>
    <dgm:cxn modelId="{9B1429EC-6B71-4CB0-957A-B4E414689C58}" type="presParOf" srcId="{19F6FAB7-B806-4768-84EC-517777955543}" destId="{EA172BA7-8F07-493B-85A5-4E2A88C8A04F}" srcOrd="1" destOrd="0" presId="urn:microsoft.com/office/officeart/2005/8/layout/orgChart1"/>
    <dgm:cxn modelId="{DFD13021-DCC6-4F2A-8B8E-C6E26668FC21}" type="presParOf" srcId="{19F6FAB7-B806-4768-84EC-517777955543}" destId="{ED9CDC43-2944-457B-A68C-74480F2F0E57}" srcOrd="2" destOrd="0" presId="urn:microsoft.com/office/officeart/2005/8/layout/orgChart1"/>
    <dgm:cxn modelId="{8DBB8A8B-EA25-4439-BD34-FBDC820802E0}" type="presParOf" srcId="{4C887EDE-2A9A-4CB0-8E1D-E59457AE90F4}" destId="{663A1D69-342F-47D5-ACC3-2C04AD38340A}" srcOrd="2" destOrd="0" presId="urn:microsoft.com/office/officeart/2005/8/layout/orgChart1"/>
    <dgm:cxn modelId="{BEEE01B1-B591-4709-8142-14F5F1CDD10B}" type="presParOf" srcId="{5ADF23AF-918B-4EB6-AA4D-CBBAE8BE5BD4}" destId="{4BA0C3EE-5496-4CC4-854C-754D3D6E2A7E}" srcOrd="2" destOrd="0" presId="urn:microsoft.com/office/officeart/2005/8/layout/orgChart1"/>
    <dgm:cxn modelId="{43AD0EA6-3430-43CA-B1C8-87774F95BF3C}" type="presParOf" srcId="{5ADF23AF-918B-4EB6-AA4D-CBBAE8BE5BD4}" destId="{07E7CA00-494B-4EF1-A657-9985D159F73E}" srcOrd="3" destOrd="0" presId="urn:microsoft.com/office/officeart/2005/8/layout/orgChart1"/>
    <dgm:cxn modelId="{B251B087-3EC5-40D8-AE50-D479CC2FD802}" type="presParOf" srcId="{07E7CA00-494B-4EF1-A657-9985D159F73E}" destId="{3E5AAFE2-BBCC-460D-9DFB-9D5C72FC8FD7}" srcOrd="0" destOrd="0" presId="urn:microsoft.com/office/officeart/2005/8/layout/orgChart1"/>
    <dgm:cxn modelId="{C5B7B5DA-A7B9-4390-B717-1D03391517F0}" type="presParOf" srcId="{3E5AAFE2-BBCC-460D-9DFB-9D5C72FC8FD7}" destId="{8BE69250-61EC-4C80-8615-621F7A7DE6F6}" srcOrd="0" destOrd="0" presId="urn:microsoft.com/office/officeart/2005/8/layout/orgChart1"/>
    <dgm:cxn modelId="{86062A6E-B468-45C4-A4F3-E80180EBE3F3}" type="presParOf" srcId="{3E5AAFE2-BBCC-460D-9DFB-9D5C72FC8FD7}" destId="{1C90C037-A5A4-4F06-A7AD-F11D607A9C6D}" srcOrd="1" destOrd="0" presId="urn:microsoft.com/office/officeart/2005/8/layout/orgChart1"/>
    <dgm:cxn modelId="{CDE95D3A-14DE-40C5-B06F-290FB9112E82}" type="presParOf" srcId="{07E7CA00-494B-4EF1-A657-9985D159F73E}" destId="{C110712B-483B-4414-BDD3-73BFEAC9427A}" srcOrd="1" destOrd="0" presId="urn:microsoft.com/office/officeart/2005/8/layout/orgChart1"/>
    <dgm:cxn modelId="{FF64A67D-EB5E-4AB5-AE9C-EDD924B2D3C9}" type="presParOf" srcId="{C110712B-483B-4414-BDD3-73BFEAC9427A}" destId="{3427975F-D2E4-42A0-94F3-BB5EE6489F1A}" srcOrd="0" destOrd="0" presId="urn:microsoft.com/office/officeart/2005/8/layout/orgChart1"/>
    <dgm:cxn modelId="{F3EFAE5A-FCC9-46D5-ADF1-16B98F8995BE}" type="presParOf" srcId="{C110712B-483B-4414-BDD3-73BFEAC9427A}" destId="{0AC945B0-C318-4823-8697-6FD28B520391}" srcOrd="1" destOrd="0" presId="urn:microsoft.com/office/officeart/2005/8/layout/orgChart1"/>
    <dgm:cxn modelId="{F8FE63B1-51A1-4159-A227-F59C1DB1630B}" type="presParOf" srcId="{0AC945B0-C318-4823-8697-6FD28B520391}" destId="{6A954ED0-837F-412F-BB1E-A4C4E306865F}" srcOrd="0" destOrd="0" presId="urn:microsoft.com/office/officeart/2005/8/layout/orgChart1"/>
    <dgm:cxn modelId="{7289BF74-3871-49BB-A51C-26278ACA28E3}" type="presParOf" srcId="{6A954ED0-837F-412F-BB1E-A4C4E306865F}" destId="{9850EF0E-214D-4665-888E-47D67B559342}" srcOrd="0" destOrd="0" presId="urn:microsoft.com/office/officeart/2005/8/layout/orgChart1"/>
    <dgm:cxn modelId="{03A9CDA6-7482-4549-9A0B-0F857E67D451}" type="presParOf" srcId="{6A954ED0-837F-412F-BB1E-A4C4E306865F}" destId="{492D0F7A-34C9-4F1D-B094-704B00CCEE15}" srcOrd="1" destOrd="0" presId="urn:microsoft.com/office/officeart/2005/8/layout/orgChart1"/>
    <dgm:cxn modelId="{517A4C97-ABAA-407B-A682-DD5D2C7FB88C}" type="presParOf" srcId="{0AC945B0-C318-4823-8697-6FD28B520391}" destId="{B4BD5417-061E-4FFB-B97B-FB045A3478A7}" srcOrd="1" destOrd="0" presId="urn:microsoft.com/office/officeart/2005/8/layout/orgChart1"/>
    <dgm:cxn modelId="{52FCC919-5D5A-4A60-A5EC-9508D5C61293}" type="presParOf" srcId="{0AC945B0-C318-4823-8697-6FD28B520391}" destId="{05B07176-AEE2-4E3A-95D1-67FBA3242DB5}" srcOrd="2" destOrd="0" presId="urn:microsoft.com/office/officeart/2005/8/layout/orgChart1"/>
    <dgm:cxn modelId="{EFDF7724-EBCB-47DB-A6AE-6DBB6B0CD93F}" type="presParOf" srcId="{C110712B-483B-4414-BDD3-73BFEAC9427A}" destId="{839D743E-53FA-4891-AA75-40F9D19DDFE5}" srcOrd="2" destOrd="0" presId="urn:microsoft.com/office/officeart/2005/8/layout/orgChart1"/>
    <dgm:cxn modelId="{40F9385D-4575-4BAF-9EB1-DE319D7B60A7}" type="presParOf" srcId="{C110712B-483B-4414-BDD3-73BFEAC9427A}" destId="{E1368163-7D20-4641-ADE6-C7B3E0B5922B}" srcOrd="3" destOrd="0" presId="urn:microsoft.com/office/officeart/2005/8/layout/orgChart1"/>
    <dgm:cxn modelId="{9B94D9F6-DF22-4A02-B54C-570F9C075EF5}" type="presParOf" srcId="{E1368163-7D20-4641-ADE6-C7B3E0B5922B}" destId="{B35548C0-F973-4544-A1BE-815AA7CF915A}" srcOrd="0" destOrd="0" presId="urn:microsoft.com/office/officeart/2005/8/layout/orgChart1"/>
    <dgm:cxn modelId="{799931BC-B341-4A08-80FE-6092710C5D6E}" type="presParOf" srcId="{B35548C0-F973-4544-A1BE-815AA7CF915A}" destId="{72931504-6537-497C-BB1B-FB7C33AC307E}" srcOrd="0" destOrd="0" presId="urn:microsoft.com/office/officeart/2005/8/layout/orgChart1"/>
    <dgm:cxn modelId="{DFF17A07-467F-47B0-BEB3-17E9F8928E4C}" type="presParOf" srcId="{B35548C0-F973-4544-A1BE-815AA7CF915A}" destId="{A88A4E58-A87D-4C08-B125-C65367357DF0}" srcOrd="1" destOrd="0" presId="urn:microsoft.com/office/officeart/2005/8/layout/orgChart1"/>
    <dgm:cxn modelId="{58AF97D8-F3E8-4F40-A5C6-A31C48DE6850}" type="presParOf" srcId="{E1368163-7D20-4641-ADE6-C7B3E0B5922B}" destId="{5BC90C1F-80ED-4F45-BF95-BEB8B76DD490}" srcOrd="1" destOrd="0" presId="urn:microsoft.com/office/officeart/2005/8/layout/orgChart1"/>
    <dgm:cxn modelId="{56492316-481B-4337-A287-A73711B91DD3}" type="presParOf" srcId="{E1368163-7D20-4641-ADE6-C7B3E0B5922B}" destId="{4882CB51-C472-4A88-9EA6-E3A73A94D1B7}" srcOrd="2" destOrd="0" presId="urn:microsoft.com/office/officeart/2005/8/layout/orgChart1"/>
    <dgm:cxn modelId="{6662CAE3-784D-40E5-B76E-A8F661CCD45F}" type="presParOf" srcId="{07E7CA00-494B-4EF1-A657-9985D159F73E}" destId="{25A749A0-C58C-4333-8288-E9071C000D37}" srcOrd="2" destOrd="0" presId="urn:microsoft.com/office/officeart/2005/8/layout/orgChart1"/>
    <dgm:cxn modelId="{0878B194-8D4B-49B3-AFA4-EFD552C05E89}" type="presParOf" srcId="{5ADF23AF-918B-4EB6-AA4D-CBBAE8BE5BD4}" destId="{8DE9580F-9426-4008-BED3-9E0A7029F2B3}" srcOrd="4" destOrd="0" presId="urn:microsoft.com/office/officeart/2005/8/layout/orgChart1"/>
    <dgm:cxn modelId="{5796654B-FBA0-4E13-B7F9-C7638BB0AC44}" type="presParOf" srcId="{5ADF23AF-918B-4EB6-AA4D-CBBAE8BE5BD4}" destId="{CC02CF75-3407-430F-B106-71053F6B5451}" srcOrd="5" destOrd="0" presId="urn:microsoft.com/office/officeart/2005/8/layout/orgChart1"/>
    <dgm:cxn modelId="{8960C51C-A5A4-46D7-A6A8-93982A9BFBED}" type="presParOf" srcId="{CC02CF75-3407-430F-B106-71053F6B5451}" destId="{CA907DEC-5EE7-425C-BA63-400C7B840D1A}" srcOrd="0" destOrd="0" presId="urn:microsoft.com/office/officeart/2005/8/layout/orgChart1"/>
    <dgm:cxn modelId="{ED16CBF1-7AFE-481D-92B3-461FB2CBEDAC}" type="presParOf" srcId="{CA907DEC-5EE7-425C-BA63-400C7B840D1A}" destId="{7B73F000-2E91-4157-9596-0FEE9A4D7A50}" srcOrd="0" destOrd="0" presId="urn:microsoft.com/office/officeart/2005/8/layout/orgChart1"/>
    <dgm:cxn modelId="{928B0532-9959-4057-BDE4-626519E6DFA4}" type="presParOf" srcId="{CA907DEC-5EE7-425C-BA63-400C7B840D1A}" destId="{5B1A9880-2B63-4C85-B59B-243338CE0A10}" srcOrd="1" destOrd="0" presId="urn:microsoft.com/office/officeart/2005/8/layout/orgChart1"/>
    <dgm:cxn modelId="{D5898C5D-F231-4336-BBF0-BC199DA2FCE8}" type="presParOf" srcId="{CC02CF75-3407-430F-B106-71053F6B5451}" destId="{E0E4EB35-0EA2-4C68-A518-30AE3B83C471}" srcOrd="1" destOrd="0" presId="urn:microsoft.com/office/officeart/2005/8/layout/orgChart1"/>
    <dgm:cxn modelId="{4DA526B9-9624-4700-AD67-339F96F56094}" type="presParOf" srcId="{E0E4EB35-0EA2-4C68-A518-30AE3B83C471}" destId="{79711840-DDAF-4C8C-9173-B03CD6C81914}" srcOrd="0" destOrd="0" presId="urn:microsoft.com/office/officeart/2005/8/layout/orgChart1"/>
    <dgm:cxn modelId="{7FCF3B0A-FEB1-4F19-8FA0-E1E58488395D}" type="presParOf" srcId="{E0E4EB35-0EA2-4C68-A518-30AE3B83C471}" destId="{45333DB3-7C29-4C93-8773-FB22C49B5195}" srcOrd="1" destOrd="0" presId="urn:microsoft.com/office/officeart/2005/8/layout/orgChart1"/>
    <dgm:cxn modelId="{3B189D40-2890-424E-B3AF-2794FFA71682}" type="presParOf" srcId="{45333DB3-7C29-4C93-8773-FB22C49B5195}" destId="{E268A43B-A6C4-458C-90F4-D5C3402B2FDE}" srcOrd="0" destOrd="0" presId="urn:microsoft.com/office/officeart/2005/8/layout/orgChart1"/>
    <dgm:cxn modelId="{1AE9B2F4-5E07-4510-808E-0FF404F50237}" type="presParOf" srcId="{E268A43B-A6C4-458C-90F4-D5C3402B2FDE}" destId="{76911B4C-D70D-4501-9BD7-DE0953EC662F}" srcOrd="0" destOrd="0" presId="urn:microsoft.com/office/officeart/2005/8/layout/orgChart1"/>
    <dgm:cxn modelId="{53317111-D0C6-48CB-9D50-063AB9B8E8F5}" type="presParOf" srcId="{E268A43B-A6C4-458C-90F4-D5C3402B2FDE}" destId="{F1A5BF4F-A951-4671-B243-4DB20EDCE4F6}" srcOrd="1" destOrd="0" presId="urn:microsoft.com/office/officeart/2005/8/layout/orgChart1"/>
    <dgm:cxn modelId="{54787073-C4F3-4170-BF04-3CEADF8149E3}" type="presParOf" srcId="{45333DB3-7C29-4C93-8773-FB22C49B5195}" destId="{698B3DCF-E116-4B4E-A5F4-49D07DCF5B7A}" srcOrd="1" destOrd="0" presId="urn:microsoft.com/office/officeart/2005/8/layout/orgChart1"/>
    <dgm:cxn modelId="{943DF773-27A5-4257-8A16-11EE777F7245}" type="presParOf" srcId="{45333DB3-7C29-4C93-8773-FB22C49B5195}" destId="{2E9FBC9A-4BB9-4BAC-8644-4F85A1D41397}" srcOrd="2" destOrd="0" presId="urn:microsoft.com/office/officeart/2005/8/layout/orgChart1"/>
    <dgm:cxn modelId="{37898B05-2A6A-4DE4-A6B1-F84CC7D02A1D}" type="presParOf" srcId="{E0E4EB35-0EA2-4C68-A518-30AE3B83C471}" destId="{9FFD2CE7-812B-4211-9B27-2C79E7C15DCC}" srcOrd="2" destOrd="0" presId="urn:microsoft.com/office/officeart/2005/8/layout/orgChart1"/>
    <dgm:cxn modelId="{888EB3E5-D921-4F88-86D5-2A62C7852FC5}" type="presParOf" srcId="{E0E4EB35-0EA2-4C68-A518-30AE3B83C471}" destId="{594EF114-19F9-49CF-8254-286513CFBE2C}" srcOrd="3" destOrd="0" presId="urn:microsoft.com/office/officeart/2005/8/layout/orgChart1"/>
    <dgm:cxn modelId="{F08BAB66-07A0-46E6-A4EC-18CDF56D85AD}" type="presParOf" srcId="{594EF114-19F9-49CF-8254-286513CFBE2C}" destId="{3FE9F448-F5F2-4646-A089-010A5115728E}" srcOrd="0" destOrd="0" presId="urn:microsoft.com/office/officeart/2005/8/layout/orgChart1"/>
    <dgm:cxn modelId="{C72F07EA-BFB2-49EE-A744-3482D5B76B03}" type="presParOf" srcId="{3FE9F448-F5F2-4646-A089-010A5115728E}" destId="{767C03EF-134F-44FD-8D81-2D0E5F08669B}" srcOrd="0" destOrd="0" presId="urn:microsoft.com/office/officeart/2005/8/layout/orgChart1"/>
    <dgm:cxn modelId="{AB9AC475-9C04-46A1-B130-D0FAFA722E3F}" type="presParOf" srcId="{3FE9F448-F5F2-4646-A089-010A5115728E}" destId="{2019068A-454C-4CA0-B6DF-E295A7BF0A1F}" srcOrd="1" destOrd="0" presId="urn:microsoft.com/office/officeart/2005/8/layout/orgChart1"/>
    <dgm:cxn modelId="{62F74AC1-DC51-445F-BA2F-84E4E93ABF0F}" type="presParOf" srcId="{594EF114-19F9-49CF-8254-286513CFBE2C}" destId="{75E04D55-A3FC-40C6-9270-239FC3E49FDF}" srcOrd="1" destOrd="0" presId="urn:microsoft.com/office/officeart/2005/8/layout/orgChart1"/>
    <dgm:cxn modelId="{FA19B667-902F-48F5-ABE2-7287D802B36C}" type="presParOf" srcId="{594EF114-19F9-49CF-8254-286513CFBE2C}" destId="{93C92A9E-F4BA-40EF-96EE-CEFDD499C6CF}" srcOrd="2" destOrd="0" presId="urn:microsoft.com/office/officeart/2005/8/layout/orgChart1"/>
    <dgm:cxn modelId="{4343E7B8-2AF4-490A-97BA-126A78769322}" type="presParOf" srcId="{CC02CF75-3407-430F-B106-71053F6B5451}" destId="{84A353BF-6FA6-4AD9-8E51-03044C1D4225}" srcOrd="2" destOrd="0" presId="urn:microsoft.com/office/officeart/2005/8/layout/orgChart1"/>
    <dgm:cxn modelId="{69DC8DE1-3A8B-488A-B55B-29D17AC8A241}" type="presParOf" srcId="{5ADF23AF-918B-4EB6-AA4D-CBBAE8BE5BD4}" destId="{856C4434-77B5-43E9-8459-08808FE75D87}" srcOrd="6" destOrd="0" presId="urn:microsoft.com/office/officeart/2005/8/layout/orgChart1"/>
    <dgm:cxn modelId="{6F8E3F0C-84D3-434F-9D88-E136BA200805}" type="presParOf" srcId="{5ADF23AF-918B-4EB6-AA4D-CBBAE8BE5BD4}" destId="{039F31F3-58DE-4B5F-9447-40CBF421867A}" srcOrd="7" destOrd="0" presId="urn:microsoft.com/office/officeart/2005/8/layout/orgChart1"/>
    <dgm:cxn modelId="{CD8EBE37-849F-40D7-A528-3B7907B476BA}" type="presParOf" srcId="{039F31F3-58DE-4B5F-9447-40CBF421867A}" destId="{BF5527B1-D0DD-4BD5-B491-A6E52E4572ED}" srcOrd="0" destOrd="0" presId="urn:microsoft.com/office/officeart/2005/8/layout/orgChart1"/>
    <dgm:cxn modelId="{0D0242F9-EFC4-42A6-AA92-4133E5CECE3B}" type="presParOf" srcId="{BF5527B1-D0DD-4BD5-B491-A6E52E4572ED}" destId="{74FEAA6A-7D0D-4841-91B5-DE0398A09770}" srcOrd="0" destOrd="0" presId="urn:microsoft.com/office/officeart/2005/8/layout/orgChart1"/>
    <dgm:cxn modelId="{6DE80941-9179-4F9A-BB8F-81A7CDC69831}" type="presParOf" srcId="{BF5527B1-D0DD-4BD5-B491-A6E52E4572ED}" destId="{FFAD4A0C-C0C2-4B14-AF39-097FCF5C6BB3}" srcOrd="1" destOrd="0" presId="urn:microsoft.com/office/officeart/2005/8/layout/orgChart1"/>
    <dgm:cxn modelId="{27297276-9135-44ED-A88E-7FF47B3178D1}" type="presParOf" srcId="{039F31F3-58DE-4B5F-9447-40CBF421867A}" destId="{2095E69D-DBB4-4558-823D-7BCAB5267D9D}" srcOrd="1" destOrd="0" presId="urn:microsoft.com/office/officeart/2005/8/layout/orgChart1"/>
    <dgm:cxn modelId="{AB0E1D16-4290-4EAA-8FC0-070401C35B40}" type="presParOf" srcId="{2095E69D-DBB4-4558-823D-7BCAB5267D9D}" destId="{7C14C88D-1769-42B4-ADC4-B36F5078593D}" srcOrd="0" destOrd="0" presId="urn:microsoft.com/office/officeart/2005/8/layout/orgChart1"/>
    <dgm:cxn modelId="{D0829040-938A-4B49-A238-A60941D22660}" type="presParOf" srcId="{2095E69D-DBB4-4558-823D-7BCAB5267D9D}" destId="{7D1C0484-BB54-4712-970A-1447B6F1BED5}" srcOrd="1" destOrd="0" presId="urn:microsoft.com/office/officeart/2005/8/layout/orgChart1"/>
    <dgm:cxn modelId="{17DE2346-701F-4409-8708-8B5D80EAB7AF}" type="presParOf" srcId="{7D1C0484-BB54-4712-970A-1447B6F1BED5}" destId="{C91A710A-38AB-4F3B-920E-9DAE9CDD6003}" srcOrd="0" destOrd="0" presId="urn:microsoft.com/office/officeart/2005/8/layout/orgChart1"/>
    <dgm:cxn modelId="{9B4A303B-5E19-406C-8B7F-D7DA4D37BDE3}" type="presParOf" srcId="{C91A710A-38AB-4F3B-920E-9DAE9CDD6003}" destId="{F7B10F87-C9E1-4073-ACE8-E59429E993F0}" srcOrd="0" destOrd="0" presId="urn:microsoft.com/office/officeart/2005/8/layout/orgChart1"/>
    <dgm:cxn modelId="{B24A22C9-6F7C-486A-A5A6-D787409B152A}" type="presParOf" srcId="{C91A710A-38AB-4F3B-920E-9DAE9CDD6003}" destId="{6B00DE67-3072-47C1-8AA8-1B1DB06D9BA7}" srcOrd="1" destOrd="0" presId="urn:microsoft.com/office/officeart/2005/8/layout/orgChart1"/>
    <dgm:cxn modelId="{F887F7CF-4FBE-42DF-9BA6-081B4F36EBA4}" type="presParOf" srcId="{7D1C0484-BB54-4712-970A-1447B6F1BED5}" destId="{F8D723C7-3902-48F1-A81A-BE85D8DEB22B}" srcOrd="1" destOrd="0" presId="urn:microsoft.com/office/officeart/2005/8/layout/orgChart1"/>
    <dgm:cxn modelId="{5548E781-18A7-4168-B198-B0EA8E771564}" type="presParOf" srcId="{7D1C0484-BB54-4712-970A-1447B6F1BED5}" destId="{2B320D27-8A76-45B0-889B-A62A2DB21828}" srcOrd="2" destOrd="0" presId="urn:microsoft.com/office/officeart/2005/8/layout/orgChart1"/>
    <dgm:cxn modelId="{6BE6D353-8310-40E6-BC29-6ED9EFD5A71E}" type="presParOf" srcId="{2095E69D-DBB4-4558-823D-7BCAB5267D9D}" destId="{9468102F-9C8A-4484-ABBD-7FDCB740D0B9}" srcOrd="2" destOrd="0" presId="urn:microsoft.com/office/officeart/2005/8/layout/orgChart1"/>
    <dgm:cxn modelId="{F505F634-A9B0-4C81-BB65-D778429891B3}" type="presParOf" srcId="{2095E69D-DBB4-4558-823D-7BCAB5267D9D}" destId="{5B05D5B7-6895-419F-89F5-022129D1F9A5}" srcOrd="3" destOrd="0" presId="urn:microsoft.com/office/officeart/2005/8/layout/orgChart1"/>
    <dgm:cxn modelId="{870347CB-B205-4FFD-82C6-D02C4EDC800D}" type="presParOf" srcId="{5B05D5B7-6895-419F-89F5-022129D1F9A5}" destId="{3877521C-6FBB-4B61-B266-81D02B3A8163}" srcOrd="0" destOrd="0" presId="urn:microsoft.com/office/officeart/2005/8/layout/orgChart1"/>
    <dgm:cxn modelId="{645CCB73-447F-45D7-94A1-2F65D24D3A1E}" type="presParOf" srcId="{3877521C-6FBB-4B61-B266-81D02B3A8163}" destId="{EF8AE5C2-C682-44A3-B8BE-CB63164D8E81}" srcOrd="0" destOrd="0" presId="urn:microsoft.com/office/officeart/2005/8/layout/orgChart1"/>
    <dgm:cxn modelId="{76C6BA29-914F-4A56-923B-2745769C2599}" type="presParOf" srcId="{3877521C-6FBB-4B61-B266-81D02B3A8163}" destId="{66C00B1A-EBA9-4DE1-846B-1E3F5C5A9BA5}" srcOrd="1" destOrd="0" presId="urn:microsoft.com/office/officeart/2005/8/layout/orgChart1"/>
    <dgm:cxn modelId="{D321DDC5-B5D1-4BD5-9DB5-B25F5AE5A892}" type="presParOf" srcId="{5B05D5B7-6895-419F-89F5-022129D1F9A5}" destId="{FBC309B2-9C10-41DB-91CF-F795AEB09890}" srcOrd="1" destOrd="0" presId="urn:microsoft.com/office/officeart/2005/8/layout/orgChart1"/>
    <dgm:cxn modelId="{4140A8F5-2D5E-4160-A666-4D282F037944}" type="presParOf" srcId="{5B05D5B7-6895-419F-89F5-022129D1F9A5}" destId="{DEA4976F-7B0C-4580-8E45-ACB012C61ADA}" srcOrd="2" destOrd="0" presId="urn:microsoft.com/office/officeart/2005/8/layout/orgChart1"/>
    <dgm:cxn modelId="{2C7D5E2E-7C8A-4D45-B774-F141B065EFCC}" type="presParOf" srcId="{039F31F3-58DE-4B5F-9447-40CBF421867A}" destId="{D40AD1E1-BC03-448A-B091-EA25810D7BD3}" srcOrd="2" destOrd="0" presId="urn:microsoft.com/office/officeart/2005/8/layout/orgChart1"/>
    <dgm:cxn modelId="{49E0DB55-CBFD-4342-A5AC-90224031927F}" type="presParOf" srcId="{5ADF23AF-918B-4EB6-AA4D-CBBAE8BE5BD4}" destId="{99D6853C-2581-4128-A372-DB7C77BE798F}" srcOrd="8" destOrd="0" presId="urn:microsoft.com/office/officeart/2005/8/layout/orgChart1"/>
    <dgm:cxn modelId="{C283C8F8-1974-4535-B035-83512C0C8816}" type="presParOf" srcId="{5ADF23AF-918B-4EB6-AA4D-CBBAE8BE5BD4}" destId="{B8B23079-672E-4546-AFFC-0A13C1D0D842}" srcOrd="9" destOrd="0" presId="urn:microsoft.com/office/officeart/2005/8/layout/orgChart1"/>
    <dgm:cxn modelId="{84AF4EED-A6F2-4C4A-B612-8C52A0C91E92}" type="presParOf" srcId="{B8B23079-672E-4546-AFFC-0A13C1D0D842}" destId="{58C3FA47-8510-4A9C-A918-CCD5DBD3B6A9}" srcOrd="0" destOrd="0" presId="urn:microsoft.com/office/officeart/2005/8/layout/orgChart1"/>
    <dgm:cxn modelId="{5655892A-D590-4F3E-A979-D28E5B627B94}" type="presParOf" srcId="{58C3FA47-8510-4A9C-A918-CCD5DBD3B6A9}" destId="{5C68CF54-1277-4F0B-9BC3-36569C493305}" srcOrd="0" destOrd="0" presId="urn:microsoft.com/office/officeart/2005/8/layout/orgChart1"/>
    <dgm:cxn modelId="{1ECAD7EF-08B7-4B73-ADDB-2B038E57AC4B}" type="presParOf" srcId="{58C3FA47-8510-4A9C-A918-CCD5DBD3B6A9}" destId="{D173613A-A4E1-4057-9E57-D364850A0B52}" srcOrd="1" destOrd="0" presId="urn:microsoft.com/office/officeart/2005/8/layout/orgChart1"/>
    <dgm:cxn modelId="{5A366428-2C23-4120-88D4-7885A64A4486}" type="presParOf" srcId="{B8B23079-672E-4546-AFFC-0A13C1D0D842}" destId="{BED632D5-9D5E-4D37-9367-1A54385E0A7A}" srcOrd="1" destOrd="0" presId="urn:microsoft.com/office/officeart/2005/8/layout/orgChart1"/>
    <dgm:cxn modelId="{84004343-71F8-4599-9A4B-CBD86DC63A70}" type="presParOf" srcId="{BED632D5-9D5E-4D37-9367-1A54385E0A7A}" destId="{AC499CF6-07B9-4827-A99C-4A940E84C4ED}" srcOrd="0" destOrd="0" presId="urn:microsoft.com/office/officeart/2005/8/layout/orgChart1"/>
    <dgm:cxn modelId="{8D3E1280-8E0E-44D1-AFD2-E68378E7BAFC}" type="presParOf" srcId="{BED632D5-9D5E-4D37-9367-1A54385E0A7A}" destId="{8E357063-C75A-43EC-9B3A-EB12917CDB15}" srcOrd="1" destOrd="0" presId="urn:microsoft.com/office/officeart/2005/8/layout/orgChart1"/>
    <dgm:cxn modelId="{3A1D0713-8283-4B09-81CA-55660294A400}" type="presParOf" srcId="{8E357063-C75A-43EC-9B3A-EB12917CDB15}" destId="{B545751E-22F4-4F86-BDD0-03C745D88CA7}" srcOrd="0" destOrd="0" presId="urn:microsoft.com/office/officeart/2005/8/layout/orgChart1"/>
    <dgm:cxn modelId="{DB7EBD3B-A53F-427D-A2C8-DBBDFA12D539}" type="presParOf" srcId="{B545751E-22F4-4F86-BDD0-03C745D88CA7}" destId="{59F5C8C8-B05F-4FA6-BCBA-4C5503F2086B}" srcOrd="0" destOrd="0" presId="urn:microsoft.com/office/officeart/2005/8/layout/orgChart1"/>
    <dgm:cxn modelId="{A81B66B2-B5F1-4029-AAF8-3FE21E78140A}" type="presParOf" srcId="{B545751E-22F4-4F86-BDD0-03C745D88CA7}" destId="{CE6D7AC1-AC52-43BC-A89C-040969056AAB}" srcOrd="1" destOrd="0" presId="urn:microsoft.com/office/officeart/2005/8/layout/orgChart1"/>
    <dgm:cxn modelId="{20E286A3-CEAB-4739-A9F0-B16751156AF9}" type="presParOf" srcId="{8E357063-C75A-43EC-9B3A-EB12917CDB15}" destId="{850F2860-A962-451F-B5F5-DD972F443D1B}" srcOrd="1" destOrd="0" presId="urn:microsoft.com/office/officeart/2005/8/layout/orgChart1"/>
    <dgm:cxn modelId="{EB3B4D17-C1DB-4E13-980E-73E4CFF895B3}" type="presParOf" srcId="{8E357063-C75A-43EC-9B3A-EB12917CDB15}" destId="{8DB02A60-4C75-4AA8-8B09-558D5D4DB29C}" srcOrd="2" destOrd="0" presId="urn:microsoft.com/office/officeart/2005/8/layout/orgChart1"/>
    <dgm:cxn modelId="{C29A0295-73FA-4B54-9834-1A663A4807BC}" type="presParOf" srcId="{B8B23079-672E-4546-AFFC-0A13C1D0D842}" destId="{AF16DEC0-99CB-4347-98D2-9C6B532B7C28}" srcOrd="2" destOrd="0" presId="urn:microsoft.com/office/officeart/2005/8/layout/orgChart1"/>
    <dgm:cxn modelId="{66F76466-EF1A-4EAA-81A0-9EF4445F1106}" type="presParOf" srcId="{5ADF23AF-918B-4EB6-AA4D-CBBAE8BE5BD4}" destId="{47E8D57C-A9AF-4450-AEC7-8385B7B39654}" srcOrd="10" destOrd="0" presId="urn:microsoft.com/office/officeart/2005/8/layout/orgChart1"/>
    <dgm:cxn modelId="{3B8ADD9C-4C2C-4998-B19B-888281ECB823}" type="presParOf" srcId="{5ADF23AF-918B-4EB6-AA4D-CBBAE8BE5BD4}" destId="{5D8919B5-EB65-4522-B95F-9B4C95F7FC0B}" srcOrd="11" destOrd="0" presId="urn:microsoft.com/office/officeart/2005/8/layout/orgChart1"/>
    <dgm:cxn modelId="{C072ED84-BA23-4F93-9770-C0524A20E510}" type="presParOf" srcId="{5D8919B5-EB65-4522-B95F-9B4C95F7FC0B}" destId="{39AA817E-5FDD-402F-B466-24452A530992}" srcOrd="0" destOrd="0" presId="urn:microsoft.com/office/officeart/2005/8/layout/orgChart1"/>
    <dgm:cxn modelId="{DDB05FBB-EEAB-4200-B105-079F80613EEE}" type="presParOf" srcId="{39AA817E-5FDD-402F-B466-24452A530992}" destId="{85FE82CE-A40B-4D19-9F9B-752540EB5BC7}" srcOrd="0" destOrd="0" presId="urn:microsoft.com/office/officeart/2005/8/layout/orgChart1"/>
    <dgm:cxn modelId="{04DC55E8-0E2D-45B2-B544-94934366F37A}" type="presParOf" srcId="{39AA817E-5FDD-402F-B466-24452A530992}" destId="{D3442354-0B61-44A0-804F-86ADA3DA8B6E}" srcOrd="1" destOrd="0" presId="urn:microsoft.com/office/officeart/2005/8/layout/orgChart1"/>
    <dgm:cxn modelId="{504F0572-A9A8-4AB8-9FD0-258D64300BAB}" type="presParOf" srcId="{5D8919B5-EB65-4522-B95F-9B4C95F7FC0B}" destId="{05E46973-6C0F-4758-AF31-DA07B04DF6A7}" srcOrd="1" destOrd="0" presId="urn:microsoft.com/office/officeart/2005/8/layout/orgChart1"/>
    <dgm:cxn modelId="{4433D142-AA3D-43AE-A924-FD502CD04E16}" type="presParOf" srcId="{05E46973-6C0F-4758-AF31-DA07B04DF6A7}" destId="{9808785C-2302-4BB3-8D66-5A639FD89741}" srcOrd="0" destOrd="0" presId="urn:microsoft.com/office/officeart/2005/8/layout/orgChart1"/>
    <dgm:cxn modelId="{456E711F-9636-4E33-9446-EE313A98DB36}" type="presParOf" srcId="{05E46973-6C0F-4758-AF31-DA07B04DF6A7}" destId="{29B83654-676E-463A-B5AE-9FAD4E9D536E}" srcOrd="1" destOrd="0" presId="urn:microsoft.com/office/officeart/2005/8/layout/orgChart1"/>
    <dgm:cxn modelId="{99602387-6CED-4C6C-83FA-2E309698C84D}" type="presParOf" srcId="{29B83654-676E-463A-B5AE-9FAD4E9D536E}" destId="{5A5C7C21-0D26-44D7-8FFC-CC0D339E9E10}" srcOrd="0" destOrd="0" presId="urn:microsoft.com/office/officeart/2005/8/layout/orgChart1"/>
    <dgm:cxn modelId="{F82CD67F-1240-4072-9DD7-C9CAAF0CA637}" type="presParOf" srcId="{5A5C7C21-0D26-44D7-8FFC-CC0D339E9E10}" destId="{8CB728CB-1AD2-4B49-A7F2-B632DC8DE046}" srcOrd="0" destOrd="0" presId="urn:microsoft.com/office/officeart/2005/8/layout/orgChart1"/>
    <dgm:cxn modelId="{3933144F-6FFD-490D-93AC-6B3AAE57B1A5}" type="presParOf" srcId="{5A5C7C21-0D26-44D7-8FFC-CC0D339E9E10}" destId="{692F9B8E-7363-43C6-84D2-7F0AE0EB8E75}" srcOrd="1" destOrd="0" presId="urn:microsoft.com/office/officeart/2005/8/layout/orgChart1"/>
    <dgm:cxn modelId="{E4CEF866-D69E-4F85-BE22-E415A0607340}" type="presParOf" srcId="{29B83654-676E-463A-B5AE-9FAD4E9D536E}" destId="{44185C4C-222C-4D9A-8C1C-C7ACBB0DFD9A}" srcOrd="1" destOrd="0" presId="urn:microsoft.com/office/officeart/2005/8/layout/orgChart1"/>
    <dgm:cxn modelId="{3A200317-A3E3-41C7-80C8-3BE3F86FF99C}" type="presParOf" srcId="{29B83654-676E-463A-B5AE-9FAD4E9D536E}" destId="{DB347DB6-8C19-41D4-B515-7A90C31DC514}" srcOrd="2" destOrd="0" presId="urn:microsoft.com/office/officeart/2005/8/layout/orgChart1"/>
    <dgm:cxn modelId="{A912E360-DAF5-40B6-8D7A-F8723EEF06A0}" type="presParOf" srcId="{05E46973-6C0F-4758-AF31-DA07B04DF6A7}" destId="{8260FE96-6E97-4CDF-A72C-7B7CB948CBC4}" srcOrd="2" destOrd="0" presId="urn:microsoft.com/office/officeart/2005/8/layout/orgChart1"/>
    <dgm:cxn modelId="{30D3C8B1-446A-4F59-9282-12647A18B7BE}" type="presParOf" srcId="{05E46973-6C0F-4758-AF31-DA07B04DF6A7}" destId="{80DD2EBC-B053-449C-834C-CA171427BFB4}" srcOrd="3" destOrd="0" presId="urn:microsoft.com/office/officeart/2005/8/layout/orgChart1"/>
    <dgm:cxn modelId="{C7875B07-3176-4000-810B-B5E3BC4FF5BE}" type="presParOf" srcId="{80DD2EBC-B053-449C-834C-CA171427BFB4}" destId="{F7C092F8-B225-4617-9877-9FDF2FBDB8D2}" srcOrd="0" destOrd="0" presId="urn:microsoft.com/office/officeart/2005/8/layout/orgChart1"/>
    <dgm:cxn modelId="{9138FA79-C62E-4EA3-9DDC-D1C7CE25B756}" type="presParOf" srcId="{F7C092F8-B225-4617-9877-9FDF2FBDB8D2}" destId="{32DC20BA-A6D6-488C-964A-CCCDE06F98AC}" srcOrd="0" destOrd="0" presId="urn:microsoft.com/office/officeart/2005/8/layout/orgChart1"/>
    <dgm:cxn modelId="{CC017A01-AFD3-43CD-BCCA-32F70F99AF34}" type="presParOf" srcId="{F7C092F8-B225-4617-9877-9FDF2FBDB8D2}" destId="{5A023A4B-B92F-4775-B974-6D53F67F9DD9}" srcOrd="1" destOrd="0" presId="urn:microsoft.com/office/officeart/2005/8/layout/orgChart1"/>
    <dgm:cxn modelId="{23688AE3-1A86-4049-9156-14AE5F591E36}" type="presParOf" srcId="{80DD2EBC-B053-449C-834C-CA171427BFB4}" destId="{22C19CC9-9687-476A-8F7D-E5AA592F8977}" srcOrd="1" destOrd="0" presId="urn:microsoft.com/office/officeart/2005/8/layout/orgChart1"/>
    <dgm:cxn modelId="{86DC83C0-BFCA-436D-86C8-9CEEBDC0D669}" type="presParOf" srcId="{80DD2EBC-B053-449C-834C-CA171427BFB4}" destId="{114B587E-9280-4A24-82B7-6BD9DAE9D6B0}" srcOrd="2" destOrd="0" presId="urn:microsoft.com/office/officeart/2005/8/layout/orgChart1"/>
    <dgm:cxn modelId="{679319EB-37B7-4C0E-9FD1-EAC2D9352709}" type="presParOf" srcId="{05E46973-6C0F-4758-AF31-DA07B04DF6A7}" destId="{9D4F1493-4155-4841-B231-4C0C9C400087}" srcOrd="4" destOrd="0" presId="urn:microsoft.com/office/officeart/2005/8/layout/orgChart1"/>
    <dgm:cxn modelId="{BCF9DF5A-01E1-421B-8071-114B1B400020}" type="presParOf" srcId="{05E46973-6C0F-4758-AF31-DA07B04DF6A7}" destId="{A7C7A9F4-1360-4032-BD2A-4D19A81F444A}" srcOrd="5" destOrd="0" presId="urn:microsoft.com/office/officeart/2005/8/layout/orgChart1"/>
    <dgm:cxn modelId="{160CEED8-84A4-47B7-AAD7-C64B88FFE44D}" type="presParOf" srcId="{A7C7A9F4-1360-4032-BD2A-4D19A81F444A}" destId="{1F08364B-68FD-4BB3-BE18-8B64ED602501}" srcOrd="0" destOrd="0" presId="urn:microsoft.com/office/officeart/2005/8/layout/orgChart1"/>
    <dgm:cxn modelId="{64FEE3D3-FFEA-4889-878F-9A4055D50313}" type="presParOf" srcId="{1F08364B-68FD-4BB3-BE18-8B64ED602501}" destId="{C4F12A23-8166-4232-BA27-FFD4333D9183}" srcOrd="0" destOrd="0" presId="urn:microsoft.com/office/officeart/2005/8/layout/orgChart1"/>
    <dgm:cxn modelId="{75995425-7DF2-4023-8FB8-44B618D2B516}" type="presParOf" srcId="{1F08364B-68FD-4BB3-BE18-8B64ED602501}" destId="{DDAB0382-03CD-416E-B1AA-0483DF22A435}" srcOrd="1" destOrd="0" presId="urn:microsoft.com/office/officeart/2005/8/layout/orgChart1"/>
    <dgm:cxn modelId="{C08F7079-1125-4543-86D8-A70EB9F3728E}" type="presParOf" srcId="{A7C7A9F4-1360-4032-BD2A-4D19A81F444A}" destId="{3C41AEE2-E3D2-4C85-A10F-86AB05CCD461}" srcOrd="1" destOrd="0" presId="urn:microsoft.com/office/officeart/2005/8/layout/orgChart1"/>
    <dgm:cxn modelId="{8D763AFD-9C33-4A10-809C-5948BCC90024}" type="presParOf" srcId="{A7C7A9F4-1360-4032-BD2A-4D19A81F444A}" destId="{12C92B69-0A36-4673-A935-058E1488FC91}" srcOrd="2" destOrd="0" presId="urn:microsoft.com/office/officeart/2005/8/layout/orgChart1"/>
    <dgm:cxn modelId="{9ED2F503-94B5-4510-8DC5-338B693F257D}" type="presParOf" srcId="{5D8919B5-EB65-4522-B95F-9B4C95F7FC0B}" destId="{02F7F675-7448-4E26-952A-7187D270C28E}" srcOrd="2" destOrd="0" presId="urn:microsoft.com/office/officeart/2005/8/layout/orgChart1"/>
    <dgm:cxn modelId="{266C810E-854E-4DD3-AF68-280FFA3B52ED}" type="presParOf" srcId="{5ADF23AF-918B-4EB6-AA4D-CBBAE8BE5BD4}" destId="{B75239E6-92A4-4364-9333-A8A713C8AF08}" srcOrd="12" destOrd="0" presId="urn:microsoft.com/office/officeart/2005/8/layout/orgChart1"/>
    <dgm:cxn modelId="{2A4BD4C6-DEC5-4891-821E-1FFB2B4A02F2}" type="presParOf" srcId="{5ADF23AF-918B-4EB6-AA4D-CBBAE8BE5BD4}" destId="{57E9B5C5-D07F-4834-A17C-517A59A47568}" srcOrd="13" destOrd="0" presId="urn:microsoft.com/office/officeart/2005/8/layout/orgChart1"/>
    <dgm:cxn modelId="{BF988133-BECA-445C-A2E6-610986354DCE}" type="presParOf" srcId="{57E9B5C5-D07F-4834-A17C-517A59A47568}" destId="{2B69EB12-081D-4DF0-BF8F-FA842DB6EBCD}" srcOrd="0" destOrd="0" presId="urn:microsoft.com/office/officeart/2005/8/layout/orgChart1"/>
    <dgm:cxn modelId="{58949152-BF43-40A4-B394-1C0E4B4D0A4D}" type="presParOf" srcId="{2B69EB12-081D-4DF0-BF8F-FA842DB6EBCD}" destId="{ABF5D8F9-7815-4C14-8F01-A2CE51EBCD97}" srcOrd="0" destOrd="0" presId="urn:microsoft.com/office/officeart/2005/8/layout/orgChart1"/>
    <dgm:cxn modelId="{76A1D078-B6BD-4B0E-BAFA-AF76E5961BE3}" type="presParOf" srcId="{2B69EB12-081D-4DF0-BF8F-FA842DB6EBCD}" destId="{F7253439-FCE0-4C89-97CD-6925F9913665}" srcOrd="1" destOrd="0" presId="urn:microsoft.com/office/officeart/2005/8/layout/orgChart1"/>
    <dgm:cxn modelId="{27EFABC3-713E-4AF8-B68D-11F7C9CD1F67}" type="presParOf" srcId="{57E9B5C5-D07F-4834-A17C-517A59A47568}" destId="{EF358499-7BE8-409D-ADAB-8C593F0D6876}" srcOrd="1" destOrd="0" presId="urn:microsoft.com/office/officeart/2005/8/layout/orgChart1"/>
    <dgm:cxn modelId="{557C8980-DD42-4B7A-9BB0-3EE4B13DBBDD}" type="presParOf" srcId="{EF358499-7BE8-409D-ADAB-8C593F0D6876}" destId="{D10A5584-11A2-44F5-B013-90262FE8A5EB}" srcOrd="0" destOrd="0" presId="urn:microsoft.com/office/officeart/2005/8/layout/orgChart1"/>
    <dgm:cxn modelId="{E4A7D398-D2F9-4700-B3E5-049EF65EE713}" type="presParOf" srcId="{EF358499-7BE8-409D-ADAB-8C593F0D6876}" destId="{89F98691-16F5-4B25-9E40-31B8AADB24E8}" srcOrd="1" destOrd="0" presId="urn:microsoft.com/office/officeart/2005/8/layout/orgChart1"/>
    <dgm:cxn modelId="{41F2F328-CA83-4146-80D3-9F60B46E0505}" type="presParOf" srcId="{89F98691-16F5-4B25-9E40-31B8AADB24E8}" destId="{07E606E8-0306-4E53-815E-925C8937BA02}" srcOrd="0" destOrd="0" presId="urn:microsoft.com/office/officeart/2005/8/layout/orgChart1"/>
    <dgm:cxn modelId="{2CE40328-ACE0-4AA1-9593-7744B185C6E5}" type="presParOf" srcId="{07E606E8-0306-4E53-815E-925C8937BA02}" destId="{C4693B23-202F-4AD4-B6CD-F47DEC662740}" srcOrd="0" destOrd="0" presId="urn:microsoft.com/office/officeart/2005/8/layout/orgChart1"/>
    <dgm:cxn modelId="{74877908-4350-4C16-A726-F40ECFEFD55E}" type="presParOf" srcId="{07E606E8-0306-4E53-815E-925C8937BA02}" destId="{806F20AE-A8A5-403A-900A-4776C80E7727}" srcOrd="1" destOrd="0" presId="urn:microsoft.com/office/officeart/2005/8/layout/orgChart1"/>
    <dgm:cxn modelId="{464F84C0-9D08-4F7F-8EC0-1FCB1EBF47D0}" type="presParOf" srcId="{89F98691-16F5-4B25-9E40-31B8AADB24E8}" destId="{29A3BACF-068D-4B82-B583-878BCED551B7}" srcOrd="1" destOrd="0" presId="urn:microsoft.com/office/officeart/2005/8/layout/orgChart1"/>
    <dgm:cxn modelId="{9C1DB494-8795-43C3-91B6-4D02BBB0ADAB}" type="presParOf" srcId="{89F98691-16F5-4B25-9E40-31B8AADB24E8}" destId="{DC077540-DDD2-4878-9F78-D2D3E531E3ED}" srcOrd="2" destOrd="0" presId="urn:microsoft.com/office/officeart/2005/8/layout/orgChart1"/>
    <dgm:cxn modelId="{FE2901F1-EADC-42F4-8647-AA7DBEB2E8FD}" type="presParOf" srcId="{EF358499-7BE8-409D-ADAB-8C593F0D6876}" destId="{848548AA-158F-422F-AD03-C4CCE0A9E80A}" srcOrd="2" destOrd="0" presId="urn:microsoft.com/office/officeart/2005/8/layout/orgChart1"/>
    <dgm:cxn modelId="{037F7EC5-9E0D-4C1C-9AAA-1D6559834774}" type="presParOf" srcId="{EF358499-7BE8-409D-ADAB-8C593F0D6876}" destId="{97014142-F4CE-404D-8486-2959753F024C}" srcOrd="3" destOrd="0" presId="urn:microsoft.com/office/officeart/2005/8/layout/orgChart1"/>
    <dgm:cxn modelId="{914E5A5E-DAA6-4639-AD49-CF2A65055862}" type="presParOf" srcId="{97014142-F4CE-404D-8486-2959753F024C}" destId="{7CD9D1AC-874C-4DD0-81F9-1D14A60C2AFC}" srcOrd="0" destOrd="0" presId="urn:microsoft.com/office/officeart/2005/8/layout/orgChart1"/>
    <dgm:cxn modelId="{37BCABCD-363E-4DBC-840E-359F4891CC50}" type="presParOf" srcId="{7CD9D1AC-874C-4DD0-81F9-1D14A60C2AFC}" destId="{6E649D50-6716-43BB-B639-09CEC235E6C1}" srcOrd="0" destOrd="0" presId="urn:microsoft.com/office/officeart/2005/8/layout/orgChart1"/>
    <dgm:cxn modelId="{D9E7B133-7C71-400F-B505-4C598BC07A0C}" type="presParOf" srcId="{7CD9D1AC-874C-4DD0-81F9-1D14A60C2AFC}" destId="{D2CA9005-A0EE-4690-8570-6037F1936857}" srcOrd="1" destOrd="0" presId="urn:microsoft.com/office/officeart/2005/8/layout/orgChart1"/>
    <dgm:cxn modelId="{F2EE5D08-1A9E-4ACC-BA26-2501544AF42F}" type="presParOf" srcId="{97014142-F4CE-404D-8486-2959753F024C}" destId="{7CD5968F-26B5-44FF-A606-BABFAB344052}" srcOrd="1" destOrd="0" presId="urn:microsoft.com/office/officeart/2005/8/layout/orgChart1"/>
    <dgm:cxn modelId="{D4D772ED-27EF-4D81-B312-B1C915482ED0}" type="presParOf" srcId="{97014142-F4CE-404D-8486-2959753F024C}" destId="{7AF5D0D7-8A1F-44EA-AB9E-7EC3690FB9E6}" srcOrd="2" destOrd="0" presId="urn:microsoft.com/office/officeart/2005/8/layout/orgChart1"/>
    <dgm:cxn modelId="{63F86477-BE75-4381-BFD0-01262C3C3DE9}" type="presParOf" srcId="{57E9B5C5-D07F-4834-A17C-517A59A47568}" destId="{0E5AFAEE-F581-4E19-A92B-EA6F5C5C0D6D}" srcOrd="2" destOrd="0" presId="urn:microsoft.com/office/officeart/2005/8/layout/orgChart1"/>
    <dgm:cxn modelId="{EC8E8B49-E6E6-4586-A139-696E9CF3D439}" type="presParOf" srcId="{F8B00EE6-F483-45F8-A31B-303BD711CE9D}" destId="{EBE4BD8B-B09F-4464-B959-B5CAA2CC0222}" srcOrd="2" destOrd="0" presId="urn:microsoft.com/office/officeart/2005/8/layout/orgChart1"/>
    <dgm:cxn modelId="{B1BC3ECB-4332-4CB9-AF48-136409A4B896}" type="presParOf" srcId="{EBE4BD8B-B09F-4464-B959-B5CAA2CC0222}" destId="{2CF6268B-87F1-4A7B-9712-149DA0DED9E6}" srcOrd="0" destOrd="0" presId="urn:microsoft.com/office/officeart/2005/8/layout/orgChart1"/>
    <dgm:cxn modelId="{03D2C571-574B-4677-8FFD-A48C68F5FF05}" type="presParOf" srcId="{EBE4BD8B-B09F-4464-B959-B5CAA2CC0222}" destId="{203341E5-7056-46D1-ACC9-DB19E675DE0B}" srcOrd="1" destOrd="0" presId="urn:microsoft.com/office/officeart/2005/8/layout/orgChart1"/>
    <dgm:cxn modelId="{FD504E5E-5536-46BC-819F-29A733D95749}" type="presParOf" srcId="{203341E5-7056-46D1-ACC9-DB19E675DE0B}" destId="{25498732-2053-4D23-8448-180435C3DFDA}" srcOrd="0" destOrd="0" presId="urn:microsoft.com/office/officeart/2005/8/layout/orgChart1"/>
    <dgm:cxn modelId="{CE6F6F95-BE34-456B-8FA9-F6D9317FDC25}" type="presParOf" srcId="{25498732-2053-4D23-8448-180435C3DFDA}" destId="{CE965205-792D-4AF2-A14F-9BAA5B3B40A7}" srcOrd="0" destOrd="0" presId="urn:microsoft.com/office/officeart/2005/8/layout/orgChart1"/>
    <dgm:cxn modelId="{1A3A7AA4-3FFA-482B-9F93-84487F669DDE}" type="presParOf" srcId="{25498732-2053-4D23-8448-180435C3DFDA}" destId="{85D90313-46F0-4BDF-B429-E52BBA3055A0}" srcOrd="1" destOrd="0" presId="urn:microsoft.com/office/officeart/2005/8/layout/orgChart1"/>
    <dgm:cxn modelId="{5F02EB8E-863F-40F4-9381-75E9019695E7}" type="presParOf" srcId="{203341E5-7056-46D1-ACC9-DB19E675DE0B}" destId="{90C8D973-6C1D-4B5D-8847-3794546557FD}" srcOrd="1" destOrd="0" presId="urn:microsoft.com/office/officeart/2005/8/layout/orgChart1"/>
    <dgm:cxn modelId="{03FE2B35-590E-42D2-B61F-6FEEEBA53E4C}" type="presParOf" srcId="{203341E5-7056-46D1-ACC9-DB19E675DE0B}" destId="{5A8A19A0-B2AF-41F4-A7E8-8252A200B821}" srcOrd="2" destOrd="0" presId="urn:microsoft.com/office/officeart/2005/8/layout/orgChart1"/>
    <dgm:cxn modelId="{CBF79F68-E92C-4E17-A435-94B62EF6D094}" type="presParOf" srcId="{5A8A19A0-B2AF-41F4-A7E8-8252A200B821}" destId="{587BAB47-B1B6-4096-A514-47F92C797F2B}" srcOrd="0" destOrd="0" presId="urn:microsoft.com/office/officeart/2005/8/layout/orgChart1"/>
    <dgm:cxn modelId="{2EC9D689-FAB9-4E25-ABCC-78D9C1CBCCE8}" type="presParOf" srcId="{5A8A19A0-B2AF-41F4-A7E8-8252A200B821}" destId="{3F2D0017-E596-4F4F-B6F5-F609CF464111}" srcOrd="1" destOrd="0" presId="urn:microsoft.com/office/officeart/2005/8/layout/orgChart1"/>
    <dgm:cxn modelId="{07F4F96C-0302-4854-A38F-18246D23AD33}" type="presParOf" srcId="{3F2D0017-E596-4F4F-B6F5-F609CF464111}" destId="{58945FED-5D40-4AAD-A9A9-8F4D9EB435B8}" srcOrd="0" destOrd="0" presId="urn:microsoft.com/office/officeart/2005/8/layout/orgChart1"/>
    <dgm:cxn modelId="{AF71D257-7289-4C2D-B551-5DA7EA7810D3}" type="presParOf" srcId="{58945FED-5D40-4AAD-A9A9-8F4D9EB435B8}" destId="{B88E59A3-1528-4D3F-B826-47E32191D7C9}" srcOrd="0" destOrd="0" presId="urn:microsoft.com/office/officeart/2005/8/layout/orgChart1"/>
    <dgm:cxn modelId="{4177A66A-03F3-4279-9CED-3E5CA54B86FD}" type="presParOf" srcId="{58945FED-5D40-4AAD-A9A9-8F4D9EB435B8}" destId="{F9F1AF2E-C1E7-4682-986D-81AEEC2FF5B4}" srcOrd="1" destOrd="0" presId="urn:microsoft.com/office/officeart/2005/8/layout/orgChart1"/>
    <dgm:cxn modelId="{B84D6041-3038-4216-ACD0-8E2B4DF431F5}" type="presParOf" srcId="{3F2D0017-E596-4F4F-B6F5-F609CF464111}" destId="{E61E8A34-7B74-484A-99B5-791D345771AC}" srcOrd="1" destOrd="0" presId="urn:microsoft.com/office/officeart/2005/8/layout/orgChart1"/>
    <dgm:cxn modelId="{6AA5561E-293F-4AFA-A7E7-5564371C9489}" type="presParOf" srcId="{3F2D0017-E596-4F4F-B6F5-F609CF464111}" destId="{A45A6810-BAE6-4127-9BBE-C339CDA4BB85}" srcOrd="2" destOrd="0" presId="urn:microsoft.com/office/officeart/2005/8/layout/orgChart1"/>
    <dgm:cxn modelId="{C01FC30F-D490-49DE-B863-43B7477FA4FE}" type="presParOf" srcId="{5A8A19A0-B2AF-41F4-A7E8-8252A200B821}" destId="{F8292BB1-A86D-4CA0-BE57-A3E281CA3E7B}" srcOrd="2" destOrd="0" presId="urn:microsoft.com/office/officeart/2005/8/layout/orgChart1"/>
    <dgm:cxn modelId="{93DC4457-E17A-4CEF-9A69-41740E9430D6}" type="presParOf" srcId="{5A8A19A0-B2AF-41F4-A7E8-8252A200B821}" destId="{ECC5EF1B-89A3-4805-9CE9-A2FDC5A20DB6}" srcOrd="3" destOrd="0" presId="urn:microsoft.com/office/officeart/2005/8/layout/orgChart1"/>
    <dgm:cxn modelId="{3E8DD255-D727-403E-B28C-797CB65863B9}" type="presParOf" srcId="{ECC5EF1B-89A3-4805-9CE9-A2FDC5A20DB6}" destId="{BFA1DF7B-1EFB-4239-A955-4EA895F17A8C}" srcOrd="0" destOrd="0" presId="urn:microsoft.com/office/officeart/2005/8/layout/orgChart1"/>
    <dgm:cxn modelId="{A9A80EBF-04D9-4378-AC77-E445D39721B5}" type="presParOf" srcId="{BFA1DF7B-1EFB-4239-A955-4EA895F17A8C}" destId="{F34F68B6-3F90-4D96-8E10-4FE337E528B5}" srcOrd="0" destOrd="0" presId="urn:microsoft.com/office/officeart/2005/8/layout/orgChart1"/>
    <dgm:cxn modelId="{A8E31E53-33C5-4215-984D-60F2BC752865}" type="presParOf" srcId="{BFA1DF7B-1EFB-4239-A955-4EA895F17A8C}" destId="{917D3006-E315-4911-9085-02F81EFF9F39}" srcOrd="1" destOrd="0" presId="urn:microsoft.com/office/officeart/2005/8/layout/orgChart1"/>
    <dgm:cxn modelId="{04409589-3839-4EAE-BA20-9D35F041B268}" type="presParOf" srcId="{ECC5EF1B-89A3-4805-9CE9-A2FDC5A20DB6}" destId="{F4BDCD18-8604-4C65-9A16-19509743B942}" srcOrd="1" destOrd="0" presId="urn:microsoft.com/office/officeart/2005/8/layout/orgChart1"/>
    <dgm:cxn modelId="{00BAA23A-4B89-47C9-A4EF-35BE24E2E622}" type="presParOf" srcId="{ECC5EF1B-89A3-4805-9CE9-A2FDC5A20DB6}" destId="{9B3463A7-9FB5-42AD-ABFB-1726F19848EC}" srcOrd="2" destOrd="0" presId="urn:microsoft.com/office/officeart/2005/8/layout/orgChart1"/>
    <dgm:cxn modelId="{0B9A19DA-6FAA-4128-AC89-96BF3DE40FA4}" type="presParOf" srcId="{5A8A19A0-B2AF-41F4-A7E8-8252A200B821}" destId="{5A3BBBBD-9704-49F7-8DEA-8B2987D70310}" srcOrd="4" destOrd="0" presId="urn:microsoft.com/office/officeart/2005/8/layout/orgChart1"/>
    <dgm:cxn modelId="{3F45B0BE-8A85-43CE-AF44-9824C8709D3E}" type="presParOf" srcId="{5A8A19A0-B2AF-41F4-A7E8-8252A200B821}" destId="{352F96D1-EA77-4308-A290-B6D497CEF02D}" srcOrd="5" destOrd="0" presId="urn:microsoft.com/office/officeart/2005/8/layout/orgChart1"/>
    <dgm:cxn modelId="{708227B7-0396-45E6-85E0-1DA2D985C779}" type="presParOf" srcId="{352F96D1-EA77-4308-A290-B6D497CEF02D}" destId="{94B17147-6760-4281-ACD9-CB07246F3123}" srcOrd="0" destOrd="0" presId="urn:microsoft.com/office/officeart/2005/8/layout/orgChart1"/>
    <dgm:cxn modelId="{DD4CFE0D-D1FC-4E47-852F-12464486DF84}" type="presParOf" srcId="{94B17147-6760-4281-ACD9-CB07246F3123}" destId="{C1ED11E0-AF1B-481F-88BE-32A8DFCDA8E9}" srcOrd="0" destOrd="0" presId="urn:microsoft.com/office/officeart/2005/8/layout/orgChart1"/>
    <dgm:cxn modelId="{DEE821FF-B83A-4846-B91B-EF2E3A3DC9DA}" type="presParOf" srcId="{94B17147-6760-4281-ACD9-CB07246F3123}" destId="{89CA160D-7DF4-4B57-9F10-3C18A5289FE5}" srcOrd="1" destOrd="0" presId="urn:microsoft.com/office/officeart/2005/8/layout/orgChart1"/>
    <dgm:cxn modelId="{F835B764-A0CE-4AD6-88BF-6ED5AD7641A0}" type="presParOf" srcId="{352F96D1-EA77-4308-A290-B6D497CEF02D}" destId="{839482EE-C2A3-47C3-8BA5-7D4CDB73D51F}" srcOrd="1" destOrd="0" presId="urn:microsoft.com/office/officeart/2005/8/layout/orgChart1"/>
    <dgm:cxn modelId="{35CF17B3-B21A-4516-9448-70C55FA4070C}" type="presParOf" srcId="{352F96D1-EA77-4308-A290-B6D497CEF02D}" destId="{E1D32132-ED5A-4BA3-8ACD-347E1FEE1D06}" srcOrd="2" destOrd="0" presId="urn:microsoft.com/office/officeart/2005/8/layout/orgChart1"/>
    <dgm:cxn modelId="{E9F69FD5-8B56-44D6-BB5D-E1FBDD7C2053}" type="presParOf" srcId="{EBE4BD8B-B09F-4464-B959-B5CAA2CC0222}" destId="{DD385FCE-2BA3-4838-98BB-120996FFE995}" srcOrd="2" destOrd="0" presId="urn:microsoft.com/office/officeart/2005/8/layout/orgChart1"/>
    <dgm:cxn modelId="{4B23E2BA-0155-49EC-98F6-690AD9A5439F}" type="presParOf" srcId="{EBE4BD8B-B09F-4464-B959-B5CAA2CC0222}" destId="{EE40AB2D-5324-4260-9BAE-B13B00BD5277}" srcOrd="3" destOrd="0" presId="urn:microsoft.com/office/officeart/2005/8/layout/orgChart1"/>
    <dgm:cxn modelId="{AA6F652B-EF67-4226-B07D-C60901CB463D}" type="presParOf" srcId="{EE40AB2D-5324-4260-9BAE-B13B00BD5277}" destId="{2C80D33A-956F-4A78-9114-1F2BBA17F1A8}" srcOrd="0" destOrd="0" presId="urn:microsoft.com/office/officeart/2005/8/layout/orgChart1"/>
    <dgm:cxn modelId="{4E5DA91C-529C-4AD6-AC12-C9C35F8FB481}" type="presParOf" srcId="{2C80D33A-956F-4A78-9114-1F2BBA17F1A8}" destId="{59E3CDB3-460E-4262-84FB-120C29D26C0B}" srcOrd="0" destOrd="0" presId="urn:microsoft.com/office/officeart/2005/8/layout/orgChart1"/>
    <dgm:cxn modelId="{E3A5401E-BD93-40C3-A327-DB26C7F04149}" type="presParOf" srcId="{2C80D33A-956F-4A78-9114-1F2BBA17F1A8}" destId="{D4788521-93DC-4B85-9CD8-91EF797FCEBC}" srcOrd="1" destOrd="0" presId="urn:microsoft.com/office/officeart/2005/8/layout/orgChart1"/>
    <dgm:cxn modelId="{0303BAF8-3FEB-426F-A350-E413387F3F33}" type="presParOf" srcId="{EE40AB2D-5324-4260-9BAE-B13B00BD5277}" destId="{37E982C0-7477-4BD3-A538-4DCDE6D14E23}" srcOrd="1" destOrd="0" presId="urn:microsoft.com/office/officeart/2005/8/layout/orgChart1"/>
    <dgm:cxn modelId="{A9D52FAB-ABB1-4E6B-BA04-24E138C0D847}" type="presParOf" srcId="{EE40AB2D-5324-4260-9BAE-B13B00BD5277}" destId="{6863B15B-60B4-4A9D-BC68-5C928466D55C}" srcOrd="2" destOrd="0" presId="urn:microsoft.com/office/officeart/2005/8/layout/orgChart1"/>
    <dgm:cxn modelId="{385292E3-B0B2-4BAF-949D-2ED2BC89A3C1}" type="presParOf" srcId="{6863B15B-60B4-4A9D-BC68-5C928466D55C}" destId="{1D18CF92-3B5D-4868-A140-77FBFDF254D1}" srcOrd="0" destOrd="0" presId="urn:microsoft.com/office/officeart/2005/8/layout/orgChart1"/>
    <dgm:cxn modelId="{8F07A2CA-D394-4705-A521-E2E714073836}" type="presParOf" srcId="{6863B15B-60B4-4A9D-BC68-5C928466D55C}" destId="{FE75AAD5-D74C-4E9B-990A-E5637AD4DAEA}" srcOrd="1" destOrd="0" presId="urn:microsoft.com/office/officeart/2005/8/layout/orgChart1"/>
    <dgm:cxn modelId="{0CE6B97E-52BC-4AEC-A062-3CF2239A486C}" type="presParOf" srcId="{FE75AAD5-D74C-4E9B-990A-E5637AD4DAEA}" destId="{8FD7A71D-DD3C-4283-A94F-F599A2B58AC3}" srcOrd="0" destOrd="0" presId="urn:microsoft.com/office/officeart/2005/8/layout/orgChart1"/>
    <dgm:cxn modelId="{99609E1F-BE31-4C46-95B5-19219456198D}" type="presParOf" srcId="{8FD7A71D-DD3C-4283-A94F-F599A2B58AC3}" destId="{E111BE4E-D786-4AFB-B800-6E9E7E786A92}" srcOrd="0" destOrd="0" presId="urn:microsoft.com/office/officeart/2005/8/layout/orgChart1"/>
    <dgm:cxn modelId="{DF18520E-0253-48C0-9AC3-7A2D3726CD89}" type="presParOf" srcId="{8FD7A71D-DD3C-4283-A94F-F599A2B58AC3}" destId="{F1304B11-8DBD-440A-81EB-81B1D80AD874}" srcOrd="1" destOrd="0" presId="urn:microsoft.com/office/officeart/2005/8/layout/orgChart1"/>
    <dgm:cxn modelId="{72E9E516-38EA-4821-9ACE-7B7B1A7B8700}" type="presParOf" srcId="{FE75AAD5-D74C-4E9B-990A-E5637AD4DAEA}" destId="{215CB1BD-12A4-4198-85A9-7837889F1393}" srcOrd="1" destOrd="0" presId="urn:microsoft.com/office/officeart/2005/8/layout/orgChart1"/>
    <dgm:cxn modelId="{761BBC65-91C9-4CEC-B360-B32D2BFD6B20}" type="presParOf" srcId="{FE75AAD5-D74C-4E9B-990A-E5637AD4DAEA}" destId="{69E0D2D8-1493-459F-BE1B-D5290ED6E120}" srcOrd="2" destOrd="0" presId="urn:microsoft.com/office/officeart/2005/8/layout/orgChart1"/>
    <dgm:cxn modelId="{08AED950-A8CC-46A0-BF07-F1C8A39E2230}" type="presParOf" srcId="{6863B15B-60B4-4A9D-BC68-5C928466D55C}" destId="{7C6B13A3-1B1A-4BBB-8BDB-EB51EE380455}" srcOrd="2" destOrd="0" presId="urn:microsoft.com/office/officeart/2005/8/layout/orgChart1"/>
    <dgm:cxn modelId="{23224510-CCEA-420D-A44B-C0E9578FE8DC}" type="presParOf" srcId="{6863B15B-60B4-4A9D-BC68-5C928466D55C}" destId="{8B4CBB88-E0BE-49E0-912D-2796497C925E}" srcOrd="3" destOrd="0" presId="urn:microsoft.com/office/officeart/2005/8/layout/orgChart1"/>
    <dgm:cxn modelId="{A89C9924-94F1-4FBA-8F84-93BCA1F626B7}" type="presParOf" srcId="{8B4CBB88-E0BE-49E0-912D-2796497C925E}" destId="{D25A1C71-4A95-4FD3-80A4-F832454F7705}" srcOrd="0" destOrd="0" presId="urn:microsoft.com/office/officeart/2005/8/layout/orgChart1"/>
    <dgm:cxn modelId="{48C63326-C83F-4287-A5BB-536A61F26A1A}" type="presParOf" srcId="{D25A1C71-4A95-4FD3-80A4-F832454F7705}" destId="{CD0CD67B-391F-40A7-BE32-E2551AC23E85}" srcOrd="0" destOrd="0" presId="urn:microsoft.com/office/officeart/2005/8/layout/orgChart1"/>
    <dgm:cxn modelId="{C49A73A4-E80D-4225-9416-466172DE6C69}" type="presParOf" srcId="{D25A1C71-4A95-4FD3-80A4-F832454F7705}" destId="{BDECA319-3447-42C0-8E7B-F38C77272A04}" srcOrd="1" destOrd="0" presId="urn:microsoft.com/office/officeart/2005/8/layout/orgChart1"/>
    <dgm:cxn modelId="{48F3B571-344A-4702-865F-FA820144CA4B}" type="presParOf" srcId="{8B4CBB88-E0BE-49E0-912D-2796497C925E}" destId="{A54B1AE3-BCCA-4D33-81BB-92F448FE9376}" srcOrd="1" destOrd="0" presId="urn:microsoft.com/office/officeart/2005/8/layout/orgChart1"/>
    <dgm:cxn modelId="{53024A2B-49AC-45B3-B9CB-3D211CE51285}" type="presParOf" srcId="{8B4CBB88-E0BE-49E0-912D-2796497C925E}" destId="{0B4B622E-641D-4A2C-8073-A92C614B720E}" srcOrd="2" destOrd="0" presId="urn:microsoft.com/office/officeart/2005/8/layout/orgChart1"/>
    <dgm:cxn modelId="{23B889C4-22A9-43B7-B729-DE484EBBFA18}" type="presParOf" srcId="{6863B15B-60B4-4A9D-BC68-5C928466D55C}" destId="{142EC4CA-415A-494A-9922-D447E5A12061}" srcOrd="4" destOrd="0" presId="urn:microsoft.com/office/officeart/2005/8/layout/orgChart1"/>
    <dgm:cxn modelId="{686A89E3-52BA-4DD8-A2AB-1FA4D90E8B9B}" type="presParOf" srcId="{6863B15B-60B4-4A9D-BC68-5C928466D55C}" destId="{FA7BF988-4C19-454F-8138-CCFF46E9C886}" srcOrd="5" destOrd="0" presId="urn:microsoft.com/office/officeart/2005/8/layout/orgChart1"/>
    <dgm:cxn modelId="{67C84505-685F-4EA9-8ECD-E8739B2F0936}" type="presParOf" srcId="{FA7BF988-4C19-454F-8138-CCFF46E9C886}" destId="{834D7578-9599-4BE9-9136-AD3411FBC9E3}" srcOrd="0" destOrd="0" presId="urn:microsoft.com/office/officeart/2005/8/layout/orgChart1"/>
    <dgm:cxn modelId="{C7B9B040-C2F3-4020-BAEA-42ABC0DF1DE5}" type="presParOf" srcId="{834D7578-9599-4BE9-9136-AD3411FBC9E3}" destId="{87AD35E5-9B22-466F-8A03-1C1DCE7EA898}" srcOrd="0" destOrd="0" presId="urn:microsoft.com/office/officeart/2005/8/layout/orgChart1"/>
    <dgm:cxn modelId="{692DE0DF-9E14-4486-80E4-91C8DF7AF4A6}" type="presParOf" srcId="{834D7578-9599-4BE9-9136-AD3411FBC9E3}" destId="{E701BB64-87D3-4E92-A20C-022616A3938E}" srcOrd="1" destOrd="0" presId="urn:microsoft.com/office/officeart/2005/8/layout/orgChart1"/>
    <dgm:cxn modelId="{F9FB5DF5-B6CF-4BF3-943F-6A2E6724847D}" type="presParOf" srcId="{FA7BF988-4C19-454F-8138-CCFF46E9C886}" destId="{ADE5BAC5-965A-464D-9B01-300BC7868DD1}" srcOrd="1" destOrd="0" presId="urn:microsoft.com/office/officeart/2005/8/layout/orgChart1"/>
    <dgm:cxn modelId="{2F509EB9-9388-4D3B-BC36-D76B7CCC85B7}" type="presParOf" srcId="{FA7BF988-4C19-454F-8138-CCFF46E9C886}" destId="{48ADB785-FC33-402E-879B-D6225166254E}" srcOrd="2" destOrd="0" presId="urn:microsoft.com/office/officeart/2005/8/layout/orgChart1"/>
    <dgm:cxn modelId="{B38213EB-447D-43C5-BCD2-5CBD03C439F6}" type="presParOf" srcId="{6863B15B-60B4-4A9D-BC68-5C928466D55C}" destId="{22F03C31-E0D7-4868-B95B-D8F1B12F0401}" srcOrd="6" destOrd="0" presId="urn:microsoft.com/office/officeart/2005/8/layout/orgChart1"/>
    <dgm:cxn modelId="{0E8990B1-AFA9-4319-972F-F67DF0814291}" type="presParOf" srcId="{6863B15B-60B4-4A9D-BC68-5C928466D55C}" destId="{20A02F38-D99E-4DDE-B738-F3EAD0322862}" srcOrd="7" destOrd="0" presId="urn:microsoft.com/office/officeart/2005/8/layout/orgChart1"/>
    <dgm:cxn modelId="{6D162385-18B1-4455-A651-737763B68E6D}" type="presParOf" srcId="{20A02F38-D99E-4DDE-B738-F3EAD0322862}" destId="{680E6469-94CE-480B-87AE-CDEF62A68733}" srcOrd="0" destOrd="0" presId="urn:microsoft.com/office/officeart/2005/8/layout/orgChart1"/>
    <dgm:cxn modelId="{BC6F03AD-0AB5-4288-AE74-08DEA18BAD76}" type="presParOf" srcId="{680E6469-94CE-480B-87AE-CDEF62A68733}" destId="{237F42E2-790C-4FCF-9791-9EAADCCD50CA}" srcOrd="0" destOrd="0" presId="urn:microsoft.com/office/officeart/2005/8/layout/orgChart1"/>
    <dgm:cxn modelId="{FF9E007D-7F32-4723-A497-79938B604A3E}" type="presParOf" srcId="{680E6469-94CE-480B-87AE-CDEF62A68733}" destId="{24770985-53F5-40BB-AE3E-F89EE66543B5}" srcOrd="1" destOrd="0" presId="urn:microsoft.com/office/officeart/2005/8/layout/orgChart1"/>
    <dgm:cxn modelId="{3C494EBD-7B48-4FCE-8AFC-9B5FBE242BF5}" type="presParOf" srcId="{20A02F38-D99E-4DDE-B738-F3EAD0322862}" destId="{1DC7D182-59FB-44F3-A556-2F136642F2D6}" srcOrd="1" destOrd="0" presId="urn:microsoft.com/office/officeart/2005/8/layout/orgChart1"/>
    <dgm:cxn modelId="{F284E491-330A-4689-83FE-74ADA89906B3}" type="presParOf" srcId="{20A02F38-D99E-4DDE-B738-F3EAD0322862}" destId="{B1C444C8-54C2-4168-8E78-530EB7CD27DE}" srcOrd="2" destOrd="0" presId="urn:microsoft.com/office/officeart/2005/8/layout/orgChart1"/>
    <dgm:cxn modelId="{C9F44BF6-C704-4622-94AC-A42DF57EA3AB}" type="presParOf" srcId="{EBE4BD8B-B09F-4464-B959-B5CAA2CC0222}" destId="{13DF2DCD-3567-4F06-B206-F20A6665D716}" srcOrd="4" destOrd="0" presId="urn:microsoft.com/office/officeart/2005/8/layout/orgChart1"/>
    <dgm:cxn modelId="{26974666-0857-4D9D-AB5E-241EB02E1949}" type="presParOf" srcId="{EBE4BD8B-B09F-4464-B959-B5CAA2CC0222}" destId="{8834E88C-E8F0-499C-A2F6-A72126D69F55}" srcOrd="5" destOrd="0" presId="urn:microsoft.com/office/officeart/2005/8/layout/orgChart1"/>
    <dgm:cxn modelId="{866C2ECF-598A-488B-B81E-289331BE830D}" type="presParOf" srcId="{8834E88C-E8F0-499C-A2F6-A72126D69F55}" destId="{00DE2991-97DC-49F1-9CF3-BF677B364480}" srcOrd="0" destOrd="0" presId="urn:microsoft.com/office/officeart/2005/8/layout/orgChart1"/>
    <dgm:cxn modelId="{87DD05DD-73E3-47F3-8058-54C5156FC998}" type="presParOf" srcId="{00DE2991-97DC-49F1-9CF3-BF677B364480}" destId="{DB6D55EC-0A6C-441D-9A1B-5F3FDFA4E221}" srcOrd="0" destOrd="0" presId="urn:microsoft.com/office/officeart/2005/8/layout/orgChart1"/>
    <dgm:cxn modelId="{AEF9951E-BE6C-40B4-B9F5-C5734389B959}" type="presParOf" srcId="{00DE2991-97DC-49F1-9CF3-BF677B364480}" destId="{0A896197-4369-4E1F-8B0C-F3F578B41468}" srcOrd="1" destOrd="0" presId="urn:microsoft.com/office/officeart/2005/8/layout/orgChart1"/>
    <dgm:cxn modelId="{3B22734B-A92B-4C66-93AF-01A1649DE550}" type="presParOf" srcId="{8834E88C-E8F0-499C-A2F6-A72126D69F55}" destId="{ED7C392D-F012-42EC-BD3D-88E1177AB376}" srcOrd="1" destOrd="0" presId="urn:microsoft.com/office/officeart/2005/8/layout/orgChart1"/>
    <dgm:cxn modelId="{35E2ED35-74A7-4C49-A4CB-807D17BA2581}" type="presParOf" srcId="{8834E88C-E8F0-499C-A2F6-A72126D69F55}" destId="{F31E1066-EE23-41C3-8384-123DA97AD572}" srcOrd="2" destOrd="0" presId="urn:microsoft.com/office/officeart/2005/8/layout/orgChart1"/>
    <dgm:cxn modelId="{1EFCBED9-AC1E-4823-9B52-299F0BBDA1DF}" type="presParOf" srcId="{F31E1066-EE23-41C3-8384-123DA97AD572}" destId="{4265D21C-7086-4E78-95E6-4834B451DAA4}" srcOrd="0" destOrd="0" presId="urn:microsoft.com/office/officeart/2005/8/layout/orgChart1"/>
    <dgm:cxn modelId="{8D139871-C253-430B-9197-72DD3E3A703D}" type="presParOf" srcId="{F31E1066-EE23-41C3-8384-123DA97AD572}" destId="{18D6ADB8-9166-49D4-BA47-A8047A16E26B}" srcOrd="1" destOrd="0" presId="urn:microsoft.com/office/officeart/2005/8/layout/orgChart1"/>
    <dgm:cxn modelId="{5D1211FF-8FAD-4505-A32C-CB07D1A0DEA0}" type="presParOf" srcId="{18D6ADB8-9166-49D4-BA47-A8047A16E26B}" destId="{29FB13FF-6C5F-4431-AA6E-30B9F27637E2}" srcOrd="0" destOrd="0" presId="urn:microsoft.com/office/officeart/2005/8/layout/orgChart1"/>
    <dgm:cxn modelId="{A337E5F1-4933-489E-BAB6-3982B33B1B72}" type="presParOf" srcId="{29FB13FF-6C5F-4431-AA6E-30B9F27637E2}" destId="{656C9551-4459-44AA-864E-F07F09BC0A26}" srcOrd="0" destOrd="0" presId="urn:microsoft.com/office/officeart/2005/8/layout/orgChart1"/>
    <dgm:cxn modelId="{1F1D0DD3-7BDC-4BD0-806D-175D8F134E8D}" type="presParOf" srcId="{29FB13FF-6C5F-4431-AA6E-30B9F27637E2}" destId="{9936A2FE-D002-4237-B153-CD36F9E9573C}" srcOrd="1" destOrd="0" presId="urn:microsoft.com/office/officeart/2005/8/layout/orgChart1"/>
    <dgm:cxn modelId="{902A137B-514D-4355-98D1-E998B204579E}" type="presParOf" srcId="{18D6ADB8-9166-49D4-BA47-A8047A16E26B}" destId="{9050EE12-6422-4786-8178-047A4D118C42}" srcOrd="1" destOrd="0" presId="urn:microsoft.com/office/officeart/2005/8/layout/orgChart1"/>
    <dgm:cxn modelId="{C6D66C6E-F438-49A8-A3D9-D370B14BF742}" type="presParOf" srcId="{18D6ADB8-9166-49D4-BA47-A8047A16E26B}" destId="{653CF025-1421-4F82-A2A5-CB94C8FF4BD9}" srcOrd="2" destOrd="0" presId="urn:microsoft.com/office/officeart/2005/8/layout/orgChart1"/>
    <dgm:cxn modelId="{720D7EE5-9DFF-4CC0-9886-B10E76FCFAF9}" type="presParOf" srcId="{F31E1066-EE23-41C3-8384-123DA97AD572}" destId="{9FF55822-74FF-4AB8-BA65-5D96B1E020F4}" srcOrd="2" destOrd="0" presId="urn:microsoft.com/office/officeart/2005/8/layout/orgChart1"/>
    <dgm:cxn modelId="{2D5B18FE-D79B-4CDB-B47A-8EC17F187EB0}" type="presParOf" srcId="{F31E1066-EE23-41C3-8384-123DA97AD572}" destId="{402DE2C6-3413-4290-828C-ECA30B59AD4B}" srcOrd="3" destOrd="0" presId="urn:microsoft.com/office/officeart/2005/8/layout/orgChart1"/>
    <dgm:cxn modelId="{CF0BD87C-4DFE-4D5C-8879-27E455AA71F0}" type="presParOf" srcId="{402DE2C6-3413-4290-828C-ECA30B59AD4B}" destId="{56F85B98-8C90-4996-A3A6-867AA290AAD6}" srcOrd="0" destOrd="0" presId="urn:microsoft.com/office/officeart/2005/8/layout/orgChart1"/>
    <dgm:cxn modelId="{3C2F9E2A-F821-49B3-ABAF-FE94155CBD69}" type="presParOf" srcId="{56F85B98-8C90-4996-A3A6-867AA290AAD6}" destId="{B2B19EB6-3100-4466-85A2-8207F6854493}" srcOrd="0" destOrd="0" presId="urn:microsoft.com/office/officeart/2005/8/layout/orgChart1"/>
    <dgm:cxn modelId="{7B17D8AE-1FF2-45B0-970D-59A38E19270B}" type="presParOf" srcId="{56F85B98-8C90-4996-A3A6-867AA290AAD6}" destId="{970C6EB9-0B06-4763-978E-4234BBF84BCD}" srcOrd="1" destOrd="0" presId="urn:microsoft.com/office/officeart/2005/8/layout/orgChart1"/>
    <dgm:cxn modelId="{04F71327-3B06-447E-8FBB-D80A961F0285}" type="presParOf" srcId="{402DE2C6-3413-4290-828C-ECA30B59AD4B}" destId="{BEB84048-3F2C-4268-82FA-382608718FEB}" srcOrd="1" destOrd="0" presId="urn:microsoft.com/office/officeart/2005/8/layout/orgChart1"/>
    <dgm:cxn modelId="{96C9DBA5-856B-494D-AD3D-1541975767A9}" type="presParOf" srcId="{402DE2C6-3413-4290-828C-ECA30B59AD4B}" destId="{01A0A3D3-3B8D-46BB-BE44-A191478BD74F}" srcOrd="2" destOrd="0" presId="urn:microsoft.com/office/officeart/2005/8/layout/orgChart1"/>
    <dgm:cxn modelId="{0E6D21D8-4D9F-4163-9516-D0A6F8246476}" type="presParOf" srcId="{EBE4BD8B-B09F-4464-B959-B5CAA2CC0222}" destId="{FDBB18A0-A08F-473F-9188-F4B917033DB6}" srcOrd="6" destOrd="0" presId="urn:microsoft.com/office/officeart/2005/8/layout/orgChart1"/>
    <dgm:cxn modelId="{72F7CB16-7FF5-4217-A866-E8523E274497}" type="presParOf" srcId="{EBE4BD8B-B09F-4464-B959-B5CAA2CC0222}" destId="{63E2951A-796B-4F4E-AF44-7ED86A796E1E}" srcOrd="7" destOrd="0" presId="urn:microsoft.com/office/officeart/2005/8/layout/orgChart1"/>
    <dgm:cxn modelId="{56BFCF13-A51B-44FF-854F-A1C659D01FAF}" type="presParOf" srcId="{63E2951A-796B-4F4E-AF44-7ED86A796E1E}" destId="{F79D8D25-92CB-4E70-B657-7AB285BCA7E6}" srcOrd="0" destOrd="0" presId="urn:microsoft.com/office/officeart/2005/8/layout/orgChart1"/>
    <dgm:cxn modelId="{EA54F148-14D5-4355-907C-28C51599A514}" type="presParOf" srcId="{F79D8D25-92CB-4E70-B657-7AB285BCA7E6}" destId="{B3BC0D58-073B-48EF-B7F8-D6801BB8D3C0}" srcOrd="0" destOrd="0" presId="urn:microsoft.com/office/officeart/2005/8/layout/orgChart1"/>
    <dgm:cxn modelId="{EF3A0FDC-FEB8-43E9-BCE6-8EFDF81F1C98}" type="presParOf" srcId="{F79D8D25-92CB-4E70-B657-7AB285BCA7E6}" destId="{75CE8634-A663-422F-9165-2F8A6FA260BA}" srcOrd="1" destOrd="0" presId="urn:microsoft.com/office/officeart/2005/8/layout/orgChart1"/>
    <dgm:cxn modelId="{0A404B41-2FF1-4A74-A91D-C39963D15CB2}" type="presParOf" srcId="{63E2951A-796B-4F4E-AF44-7ED86A796E1E}" destId="{1C990490-8A1F-43A4-946F-78B9388A796D}" srcOrd="1" destOrd="0" presId="urn:microsoft.com/office/officeart/2005/8/layout/orgChart1"/>
    <dgm:cxn modelId="{C96FF125-4043-4CBE-B372-B0C6CD38EB11}" type="presParOf" srcId="{63E2951A-796B-4F4E-AF44-7ED86A796E1E}" destId="{1B2B9B4D-FD08-4DDA-BE8F-B56FBC6433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4040-7F3A-42B1-B129-773F3D0CF7F4}">
      <dsp:nvSpPr>
        <dsp:cNvPr id="0" name=""/>
        <dsp:cNvSpPr/>
      </dsp:nvSpPr>
      <dsp:spPr>
        <a:xfrm>
          <a:off x="167" y="276635"/>
          <a:ext cx="326600" cy="32660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974" tIns="17780" rIns="179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47996" y="324464"/>
        <a:ext cx="230942" cy="230942"/>
      </dsp:txXfrm>
    </dsp:sp>
    <dsp:sp modelId="{318B1CCC-4086-4B52-A650-EF0927B27352}">
      <dsp:nvSpPr>
        <dsp:cNvPr id="0" name=""/>
        <dsp:cNvSpPr/>
      </dsp:nvSpPr>
      <dsp:spPr>
        <a:xfrm>
          <a:off x="261447" y="276635"/>
          <a:ext cx="326600" cy="32660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974" tIns="17780" rIns="179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309276" y="324464"/>
        <a:ext cx="230942" cy="230942"/>
      </dsp:txXfrm>
    </dsp:sp>
    <dsp:sp modelId="{BE1D2A2F-A7B1-461E-B930-E7D0F906C590}">
      <dsp:nvSpPr>
        <dsp:cNvPr id="0" name=""/>
        <dsp:cNvSpPr/>
      </dsp:nvSpPr>
      <dsp:spPr>
        <a:xfrm>
          <a:off x="522728" y="276635"/>
          <a:ext cx="326600" cy="3266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974" tIns="17780" rIns="179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570557" y="324464"/>
        <a:ext cx="230942" cy="230942"/>
      </dsp:txXfrm>
    </dsp:sp>
    <dsp:sp modelId="{98E17F7D-0946-4AE5-BF42-4DFA8475851B}">
      <dsp:nvSpPr>
        <dsp:cNvPr id="0" name=""/>
        <dsp:cNvSpPr/>
      </dsp:nvSpPr>
      <dsp:spPr>
        <a:xfrm>
          <a:off x="784008" y="276635"/>
          <a:ext cx="326600" cy="3266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974" tIns="17780" rIns="179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831837" y="324464"/>
        <a:ext cx="230942" cy="230942"/>
      </dsp:txXfrm>
    </dsp:sp>
    <dsp:sp modelId="{0C894C80-2E8F-4753-8F9D-50B429CAB721}">
      <dsp:nvSpPr>
        <dsp:cNvPr id="0" name=""/>
        <dsp:cNvSpPr/>
      </dsp:nvSpPr>
      <dsp:spPr>
        <a:xfrm>
          <a:off x="1045289" y="276635"/>
          <a:ext cx="326600" cy="3266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974" tIns="17780" rIns="179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1093118" y="324464"/>
        <a:ext cx="230942" cy="230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B18A0-A08F-473F-9188-F4B917033DB6}">
      <dsp:nvSpPr>
        <dsp:cNvPr id="0" name=""/>
        <dsp:cNvSpPr/>
      </dsp:nvSpPr>
      <dsp:spPr>
        <a:xfrm>
          <a:off x="6398160" y="558451"/>
          <a:ext cx="116498" cy="287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640"/>
              </a:lnTo>
              <a:lnTo>
                <a:pt x="116498" y="2873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55822-74FF-4AB8-BA65-5D96B1E020F4}">
      <dsp:nvSpPr>
        <dsp:cNvPr id="0" name=""/>
        <dsp:cNvSpPr/>
      </dsp:nvSpPr>
      <dsp:spPr>
        <a:xfrm>
          <a:off x="4989488" y="3709470"/>
          <a:ext cx="116498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116498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5D21C-7086-4E78-95E6-4834B451DAA4}">
      <dsp:nvSpPr>
        <dsp:cNvPr id="0" name=""/>
        <dsp:cNvSpPr/>
      </dsp:nvSpPr>
      <dsp:spPr>
        <a:xfrm>
          <a:off x="4872989" y="3709470"/>
          <a:ext cx="116498" cy="510376"/>
        </a:xfrm>
        <a:custGeom>
          <a:avLst/>
          <a:gdLst/>
          <a:ahLst/>
          <a:cxnLst/>
          <a:rect l="0" t="0" r="0" b="0"/>
          <a:pathLst>
            <a:path>
              <a:moveTo>
                <a:pt x="116498" y="0"/>
              </a:moveTo>
              <a:lnTo>
                <a:pt x="116498" y="510376"/>
              </a:lnTo>
              <a:lnTo>
                <a:pt x="0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F2DCD-3567-4F06-B206-F20A6665D716}">
      <dsp:nvSpPr>
        <dsp:cNvPr id="0" name=""/>
        <dsp:cNvSpPr/>
      </dsp:nvSpPr>
      <dsp:spPr>
        <a:xfrm>
          <a:off x="5544245" y="558451"/>
          <a:ext cx="853915" cy="2873640"/>
        </a:xfrm>
        <a:custGeom>
          <a:avLst/>
          <a:gdLst/>
          <a:ahLst/>
          <a:cxnLst/>
          <a:rect l="0" t="0" r="0" b="0"/>
          <a:pathLst>
            <a:path>
              <a:moveTo>
                <a:pt x="853915" y="0"/>
              </a:moveTo>
              <a:lnTo>
                <a:pt x="853915" y="2873640"/>
              </a:lnTo>
              <a:lnTo>
                <a:pt x="0" y="2873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03C31-E0D7-4868-B95B-D8F1B12F0401}">
      <dsp:nvSpPr>
        <dsp:cNvPr id="0" name=""/>
        <dsp:cNvSpPr/>
      </dsp:nvSpPr>
      <dsp:spPr>
        <a:xfrm>
          <a:off x="7740672" y="1346206"/>
          <a:ext cx="116498" cy="129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30"/>
              </a:lnTo>
              <a:lnTo>
                <a:pt x="116498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EC4CA-415A-494A-9922-D447E5A12061}">
      <dsp:nvSpPr>
        <dsp:cNvPr id="0" name=""/>
        <dsp:cNvSpPr/>
      </dsp:nvSpPr>
      <dsp:spPr>
        <a:xfrm>
          <a:off x="7624173" y="1346206"/>
          <a:ext cx="116498" cy="1298130"/>
        </a:xfrm>
        <a:custGeom>
          <a:avLst/>
          <a:gdLst/>
          <a:ahLst/>
          <a:cxnLst/>
          <a:rect l="0" t="0" r="0" b="0"/>
          <a:pathLst>
            <a:path>
              <a:moveTo>
                <a:pt x="116498" y="0"/>
              </a:moveTo>
              <a:lnTo>
                <a:pt x="116498" y="1298130"/>
              </a:lnTo>
              <a:lnTo>
                <a:pt x="0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B13A3-1B1A-4BBB-8BDB-EB51EE380455}">
      <dsp:nvSpPr>
        <dsp:cNvPr id="0" name=""/>
        <dsp:cNvSpPr/>
      </dsp:nvSpPr>
      <dsp:spPr>
        <a:xfrm>
          <a:off x="7740672" y="1346206"/>
          <a:ext cx="116498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116498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CF92-3B5D-4868-A140-77FBFDF254D1}">
      <dsp:nvSpPr>
        <dsp:cNvPr id="0" name=""/>
        <dsp:cNvSpPr/>
      </dsp:nvSpPr>
      <dsp:spPr>
        <a:xfrm>
          <a:off x="7624173" y="1346206"/>
          <a:ext cx="116498" cy="510376"/>
        </a:xfrm>
        <a:custGeom>
          <a:avLst/>
          <a:gdLst/>
          <a:ahLst/>
          <a:cxnLst/>
          <a:rect l="0" t="0" r="0" b="0"/>
          <a:pathLst>
            <a:path>
              <a:moveTo>
                <a:pt x="116498" y="0"/>
              </a:moveTo>
              <a:lnTo>
                <a:pt x="116498" y="510376"/>
              </a:lnTo>
              <a:lnTo>
                <a:pt x="0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85FCE-2BA3-4838-98BB-120996FFE995}">
      <dsp:nvSpPr>
        <dsp:cNvPr id="0" name=""/>
        <dsp:cNvSpPr/>
      </dsp:nvSpPr>
      <dsp:spPr>
        <a:xfrm>
          <a:off x="6398160" y="558451"/>
          <a:ext cx="787754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787754" y="510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BBBBD-9704-49F7-8DEA-8B2987D70310}">
      <dsp:nvSpPr>
        <dsp:cNvPr id="0" name=""/>
        <dsp:cNvSpPr/>
      </dsp:nvSpPr>
      <dsp:spPr>
        <a:xfrm>
          <a:off x="4872989" y="1346206"/>
          <a:ext cx="116498" cy="1298130"/>
        </a:xfrm>
        <a:custGeom>
          <a:avLst/>
          <a:gdLst/>
          <a:ahLst/>
          <a:cxnLst/>
          <a:rect l="0" t="0" r="0" b="0"/>
          <a:pathLst>
            <a:path>
              <a:moveTo>
                <a:pt x="116498" y="0"/>
              </a:moveTo>
              <a:lnTo>
                <a:pt x="116498" y="1298130"/>
              </a:lnTo>
              <a:lnTo>
                <a:pt x="0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92BB1-A86D-4CA0-BE57-A3E281CA3E7B}">
      <dsp:nvSpPr>
        <dsp:cNvPr id="0" name=""/>
        <dsp:cNvSpPr/>
      </dsp:nvSpPr>
      <dsp:spPr>
        <a:xfrm>
          <a:off x="4989488" y="1346206"/>
          <a:ext cx="116498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116498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BAB47-B1B6-4096-A514-47F92C797F2B}">
      <dsp:nvSpPr>
        <dsp:cNvPr id="0" name=""/>
        <dsp:cNvSpPr/>
      </dsp:nvSpPr>
      <dsp:spPr>
        <a:xfrm>
          <a:off x="4872989" y="1346206"/>
          <a:ext cx="116498" cy="510376"/>
        </a:xfrm>
        <a:custGeom>
          <a:avLst/>
          <a:gdLst/>
          <a:ahLst/>
          <a:cxnLst/>
          <a:rect l="0" t="0" r="0" b="0"/>
          <a:pathLst>
            <a:path>
              <a:moveTo>
                <a:pt x="116498" y="0"/>
              </a:moveTo>
              <a:lnTo>
                <a:pt x="116498" y="510376"/>
              </a:lnTo>
              <a:lnTo>
                <a:pt x="0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6268B-87F1-4A7B-9712-149DA0DED9E6}">
      <dsp:nvSpPr>
        <dsp:cNvPr id="0" name=""/>
        <dsp:cNvSpPr/>
      </dsp:nvSpPr>
      <dsp:spPr>
        <a:xfrm>
          <a:off x="5544245" y="558451"/>
          <a:ext cx="853915" cy="510376"/>
        </a:xfrm>
        <a:custGeom>
          <a:avLst/>
          <a:gdLst/>
          <a:ahLst/>
          <a:cxnLst/>
          <a:rect l="0" t="0" r="0" b="0"/>
          <a:pathLst>
            <a:path>
              <a:moveTo>
                <a:pt x="853915" y="0"/>
              </a:moveTo>
              <a:lnTo>
                <a:pt x="853915" y="510376"/>
              </a:lnTo>
              <a:lnTo>
                <a:pt x="0" y="510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548AA-158F-422F-AD03-C4CCE0A9E80A}">
      <dsp:nvSpPr>
        <dsp:cNvPr id="0" name=""/>
        <dsp:cNvSpPr/>
      </dsp:nvSpPr>
      <dsp:spPr>
        <a:xfrm>
          <a:off x="10957306" y="5284979"/>
          <a:ext cx="220847" cy="129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30"/>
              </a:lnTo>
              <a:lnTo>
                <a:pt x="220847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A5584-11A2-44F5-B013-90262FE8A5EB}">
      <dsp:nvSpPr>
        <dsp:cNvPr id="0" name=""/>
        <dsp:cNvSpPr/>
      </dsp:nvSpPr>
      <dsp:spPr>
        <a:xfrm>
          <a:off x="10957306" y="5284979"/>
          <a:ext cx="220847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220847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239E6-92A4-4364-9333-A8A713C8AF08}">
      <dsp:nvSpPr>
        <dsp:cNvPr id="0" name=""/>
        <dsp:cNvSpPr/>
      </dsp:nvSpPr>
      <dsp:spPr>
        <a:xfrm>
          <a:off x="6398160" y="558451"/>
          <a:ext cx="5148071" cy="417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5272"/>
              </a:lnTo>
              <a:lnTo>
                <a:pt x="5148071" y="4055272"/>
              </a:lnTo>
              <a:lnTo>
                <a:pt x="5148071" y="417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F1493-4155-4841-B231-4C0C9C400087}">
      <dsp:nvSpPr>
        <dsp:cNvPr id="0" name=""/>
        <dsp:cNvSpPr/>
      </dsp:nvSpPr>
      <dsp:spPr>
        <a:xfrm>
          <a:off x="9211463" y="5284979"/>
          <a:ext cx="227602" cy="208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885"/>
              </a:lnTo>
              <a:lnTo>
                <a:pt x="227602" y="2085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0FE96-6E97-4CDF-A72C-7B7CB948CBC4}">
      <dsp:nvSpPr>
        <dsp:cNvPr id="0" name=""/>
        <dsp:cNvSpPr/>
      </dsp:nvSpPr>
      <dsp:spPr>
        <a:xfrm>
          <a:off x="9211463" y="5284979"/>
          <a:ext cx="227602" cy="129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30"/>
              </a:lnTo>
              <a:lnTo>
                <a:pt x="227602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8785C-2302-4BB3-8D66-5A639FD89741}">
      <dsp:nvSpPr>
        <dsp:cNvPr id="0" name=""/>
        <dsp:cNvSpPr/>
      </dsp:nvSpPr>
      <dsp:spPr>
        <a:xfrm>
          <a:off x="9211463" y="5284979"/>
          <a:ext cx="227602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227602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8D57C-A9AF-4450-AEC7-8385B7B39654}">
      <dsp:nvSpPr>
        <dsp:cNvPr id="0" name=""/>
        <dsp:cNvSpPr/>
      </dsp:nvSpPr>
      <dsp:spPr>
        <a:xfrm>
          <a:off x="6398160" y="558451"/>
          <a:ext cx="3420242" cy="417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5272"/>
              </a:lnTo>
              <a:lnTo>
                <a:pt x="3420242" y="4055272"/>
              </a:lnTo>
              <a:lnTo>
                <a:pt x="3420242" y="417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99CF6-07B9-4827-A99C-4A940E84C4ED}">
      <dsp:nvSpPr>
        <dsp:cNvPr id="0" name=""/>
        <dsp:cNvSpPr/>
      </dsp:nvSpPr>
      <dsp:spPr>
        <a:xfrm>
          <a:off x="7499841" y="5284979"/>
          <a:ext cx="221148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221148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6853C-2581-4128-A372-DB7C77BE798F}">
      <dsp:nvSpPr>
        <dsp:cNvPr id="0" name=""/>
        <dsp:cNvSpPr/>
      </dsp:nvSpPr>
      <dsp:spPr>
        <a:xfrm>
          <a:off x="6398160" y="558451"/>
          <a:ext cx="1691409" cy="417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5272"/>
              </a:lnTo>
              <a:lnTo>
                <a:pt x="1691409" y="4055272"/>
              </a:lnTo>
              <a:lnTo>
                <a:pt x="1691409" y="417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8102F-9C8A-4484-ABBD-7FDCB740D0B9}">
      <dsp:nvSpPr>
        <dsp:cNvPr id="0" name=""/>
        <dsp:cNvSpPr/>
      </dsp:nvSpPr>
      <dsp:spPr>
        <a:xfrm>
          <a:off x="5747626" y="5284979"/>
          <a:ext cx="228630" cy="129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30"/>
              </a:lnTo>
              <a:lnTo>
                <a:pt x="228630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C88D-1769-42B4-ADC4-B36F5078593D}">
      <dsp:nvSpPr>
        <dsp:cNvPr id="0" name=""/>
        <dsp:cNvSpPr/>
      </dsp:nvSpPr>
      <dsp:spPr>
        <a:xfrm>
          <a:off x="5747626" y="5284979"/>
          <a:ext cx="228630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228630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C4434-77B5-43E9-8459-08808FE75D87}">
      <dsp:nvSpPr>
        <dsp:cNvPr id="0" name=""/>
        <dsp:cNvSpPr/>
      </dsp:nvSpPr>
      <dsp:spPr>
        <a:xfrm>
          <a:off x="6311588" y="558451"/>
          <a:ext cx="91440" cy="4171771"/>
        </a:xfrm>
        <a:custGeom>
          <a:avLst/>
          <a:gdLst/>
          <a:ahLst/>
          <a:cxnLst/>
          <a:rect l="0" t="0" r="0" b="0"/>
          <a:pathLst>
            <a:path>
              <a:moveTo>
                <a:pt x="86572" y="0"/>
              </a:moveTo>
              <a:lnTo>
                <a:pt x="86572" y="4055272"/>
              </a:lnTo>
              <a:lnTo>
                <a:pt x="45720" y="4055272"/>
              </a:lnTo>
              <a:lnTo>
                <a:pt x="45720" y="417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D2CE7-812B-4211-9B27-2C79E7C15DCC}">
      <dsp:nvSpPr>
        <dsp:cNvPr id="0" name=""/>
        <dsp:cNvSpPr/>
      </dsp:nvSpPr>
      <dsp:spPr>
        <a:xfrm>
          <a:off x="4029656" y="5284979"/>
          <a:ext cx="222091" cy="129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30"/>
              </a:lnTo>
              <a:lnTo>
                <a:pt x="222091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11840-DDAF-4C8C-9173-B03CD6C81914}">
      <dsp:nvSpPr>
        <dsp:cNvPr id="0" name=""/>
        <dsp:cNvSpPr/>
      </dsp:nvSpPr>
      <dsp:spPr>
        <a:xfrm>
          <a:off x="4029656" y="5284979"/>
          <a:ext cx="222091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222091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9580F-9426-4008-BED3-9E0A7029F2B3}">
      <dsp:nvSpPr>
        <dsp:cNvPr id="0" name=""/>
        <dsp:cNvSpPr/>
      </dsp:nvSpPr>
      <dsp:spPr>
        <a:xfrm>
          <a:off x="4621901" y="558451"/>
          <a:ext cx="1776259" cy="4171771"/>
        </a:xfrm>
        <a:custGeom>
          <a:avLst/>
          <a:gdLst/>
          <a:ahLst/>
          <a:cxnLst/>
          <a:rect l="0" t="0" r="0" b="0"/>
          <a:pathLst>
            <a:path>
              <a:moveTo>
                <a:pt x="1776259" y="0"/>
              </a:moveTo>
              <a:lnTo>
                <a:pt x="1776259" y="4055272"/>
              </a:lnTo>
              <a:lnTo>
                <a:pt x="0" y="4055272"/>
              </a:lnTo>
              <a:lnTo>
                <a:pt x="0" y="417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D743E-53FA-4891-AA75-40F9D19DDFE5}">
      <dsp:nvSpPr>
        <dsp:cNvPr id="0" name=""/>
        <dsp:cNvSpPr/>
      </dsp:nvSpPr>
      <dsp:spPr>
        <a:xfrm>
          <a:off x="2335417" y="5284979"/>
          <a:ext cx="218863" cy="129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30"/>
              </a:lnTo>
              <a:lnTo>
                <a:pt x="218863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7975F-D2E4-42A0-94F3-BB5EE6489F1A}">
      <dsp:nvSpPr>
        <dsp:cNvPr id="0" name=""/>
        <dsp:cNvSpPr/>
      </dsp:nvSpPr>
      <dsp:spPr>
        <a:xfrm>
          <a:off x="2335417" y="5284979"/>
          <a:ext cx="218863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218863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0C3EE-5496-4CC4-854C-754D3D6E2A7E}">
      <dsp:nvSpPr>
        <dsp:cNvPr id="0" name=""/>
        <dsp:cNvSpPr/>
      </dsp:nvSpPr>
      <dsp:spPr>
        <a:xfrm>
          <a:off x="2919053" y="558451"/>
          <a:ext cx="3479107" cy="4171771"/>
        </a:xfrm>
        <a:custGeom>
          <a:avLst/>
          <a:gdLst/>
          <a:ahLst/>
          <a:cxnLst/>
          <a:rect l="0" t="0" r="0" b="0"/>
          <a:pathLst>
            <a:path>
              <a:moveTo>
                <a:pt x="3479107" y="0"/>
              </a:moveTo>
              <a:lnTo>
                <a:pt x="3479107" y="4055272"/>
              </a:lnTo>
              <a:lnTo>
                <a:pt x="0" y="4055272"/>
              </a:lnTo>
              <a:lnTo>
                <a:pt x="0" y="417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1EB64-6BD4-4C80-9F75-2EC249D36C2D}">
      <dsp:nvSpPr>
        <dsp:cNvPr id="0" name=""/>
        <dsp:cNvSpPr/>
      </dsp:nvSpPr>
      <dsp:spPr>
        <a:xfrm>
          <a:off x="658190" y="5284979"/>
          <a:ext cx="216386" cy="1298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130"/>
              </a:lnTo>
              <a:lnTo>
                <a:pt x="216386" y="1298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BA930-78CE-4295-A936-627FFD47B2E3}">
      <dsp:nvSpPr>
        <dsp:cNvPr id="0" name=""/>
        <dsp:cNvSpPr/>
      </dsp:nvSpPr>
      <dsp:spPr>
        <a:xfrm>
          <a:off x="658190" y="5284979"/>
          <a:ext cx="216386" cy="5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376"/>
              </a:lnTo>
              <a:lnTo>
                <a:pt x="216386" y="51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FF208-4718-4B14-90F3-BE8A8394F0EC}">
      <dsp:nvSpPr>
        <dsp:cNvPr id="0" name=""/>
        <dsp:cNvSpPr/>
      </dsp:nvSpPr>
      <dsp:spPr>
        <a:xfrm>
          <a:off x="1235221" y="558451"/>
          <a:ext cx="5162938" cy="4171771"/>
        </a:xfrm>
        <a:custGeom>
          <a:avLst/>
          <a:gdLst/>
          <a:ahLst/>
          <a:cxnLst/>
          <a:rect l="0" t="0" r="0" b="0"/>
          <a:pathLst>
            <a:path>
              <a:moveTo>
                <a:pt x="5162938" y="0"/>
              </a:moveTo>
              <a:lnTo>
                <a:pt x="5162938" y="4055272"/>
              </a:lnTo>
              <a:lnTo>
                <a:pt x="0" y="4055272"/>
              </a:lnTo>
              <a:lnTo>
                <a:pt x="0" y="417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FBD27-D896-4637-B8FE-C6E0A6FAD6D4}">
      <dsp:nvSpPr>
        <dsp:cNvPr id="0" name=""/>
        <dsp:cNvSpPr/>
      </dsp:nvSpPr>
      <dsp:spPr>
        <a:xfrm>
          <a:off x="5825363" y="3694"/>
          <a:ext cx="1145595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Leiter StudFBer 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5825363" y="3694"/>
        <a:ext cx="1145595" cy="554756"/>
      </dsp:txXfrm>
    </dsp:sp>
    <dsp:sp modelId="{BC1843E2-DDB8-4303-9CDA-476866FDECAD}">
      <dsp:nvSpPr>
        <dsp:cNvPr id="0" name=""/>
        <dsp:cNvSpPr/>
      </dsp:nvSpPr>
      <dsp:spPr>
        <a:xfrm>
          <a:off x="513932" y="4730223"/>
          <a:ext cx="1442578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Ltr </a:t>
          </a:r>
          <a:r>
            <a:rPr lang="de-DE" sz="1600" b="1" kern="1200" dirty="0" err="1" smtClean="0">
              <a:solidFill>
                <a:schemeClr val="tx1"/>
              </a:solidFill>
            </a:rPr>
            <a:t>StudFBerGrp</a:t>
          </a:r>
          <a:r>
            <a:rPr lang="de-DE" sz="1600" b="1" kern="1200" dirty="0" smtClean="0">
              <a:solidFill>
                <a:schemeClr val="tx1"/>
              </a:solidFill>
            </a:rPr>
            <a:t> </a:t>
          </a:r>
          <a:r>
            <a:rPr lang="de-DE" sz="1600" b="1" kern="1200" dirty="0" smtClean="0">
              <a:solidFill>
                <a:schemeClr val="tx1"/>
              </a:solidFill>
            </a:rPr>
            <a:t>1/B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513932" y="4730223"/>
        <a:ext cx="1442578" cy="554756"/>
      </dsp:txXfrm>
    </dsp:sp>
    <dsp:sp modelId="{877FD216-DC19-425C-BC8E-81958A33C511}">
      <dsp:nvSpPr>
        <dsp:cNvPr id="0" name=""/>
        <dsp:cNvSpPr/>
      </dsp:nvSpPr>
      <dsp:spPr>
        <a:xfrm>
          <a:off x="874577" y="551797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MM </a:t>
          </a:r>
          <a:r>
            <a:rPr lang="de-DE" sz="1600" b="1" kern="1200" dirty="0" smtClean="0">
              <a:solidFill>
                <a:schemeClr val="tx1"/>
              </a:solidFill>
            </a:rPr>
            <a:t>20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874577" y="5517977"/>
        <a:ext cx="1109513" cy="554756"/>
      </dsp:txXfrm>
    </dsp:sp>
    <dsp:sp modelId="{7C9913B1-3E6C-4B05-ACC9-EE08CDDB36E1}">
      <dsp:nvSpPr>
        <dsp:cNvPr id="0" name=""/>
        <dsp:cNvSpPr/>
      </dsp:nvSpPr>
      <dsp:spPr>
        <a:xfrm>
          <a:off x="874577" y="6305732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MM </a:t>
          </a:r>
          <a:r>
            <a:rPr lang="de-DE" sz="1600" b="1" kern="1200" dirty="0" smtClean="0">
              <a:solidFill>
                <a:schemeClr val="tx1"/>
              </a:solidFill>
            </a:rPr>
            <a:t>22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874577" y="6305732"/>
        <a:ext cx="1109513" cy="554756"/>
      </dsp:txXfrm>
    </dsp:sp>
    <dsp:sp modelId="{8BE69250-61EC-4C80-8615-621F7A7DE6F6}">
      <dsp:nvSpPr>
        <dsp:cNvPr id="0" name=""/>
        <dsp:cNvSpPr/>
      </dsp:nvSpPr>
      <dsp:spPr>
        <a:xfrm>
          <a:off x="2189509" y="4730223"/>
          <a:ext cx="1459088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Ltr StudFBerGrp 2/B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2189509" y="4730223"/>
        <a:ext cx="1459088" cy="554756"/>
      </dsp:txXfrm>
    </dsp:sp>
    <dsp:sp modelId="{9850EF0E-214D-4665-888E-47D67B559342}">
      <dsp:nvSpPr>
        <dsp:cNvPr id="0" name=""/>
        <dsp:cNvSpPr/>
      </dsp:nvSpPr>
      <dsp:spPr>
        <a:xfrm>
          <a:off x="2554281" y="551797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MM </a:t>
          </a:r>
          <a:r>
            <a:rPr lang="de-DE" sz="1600" b="1" kern="1200" dirty="0" smtClean="0">
              <a:solidFill>
                <a:schemeClr val="tx1"/>
              </a:solidFill>
            </a:rPr>
            <a:t>21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2554281" y="5517977"/>
        <a:ext cx="1109513" cy="554756"/>
      </dsp:txXfrm>
    </dsp:sp>
    <dsp:sp modelId="{72931504-6537-497C-BB1B-FB7C33AC307E}">
      <dsp:nvSpPr>
        <dsp:cNvPr id="0" name=""/>
        <dsp:cNvSpPr/>
      </dsp:nvSpPr>
      <dsp:spPr>
        <a:xfrm>
          <a:off x="2554281" y="6305732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MM </a:t>
          </a:r>
          <a:r>
            <a:rPr lang="de-DE" sz="1600" b="1" kern="1200" dirty="0" smtClean="0">
              <a:solidFill>
                <a:schemeClr val="tx1"/>
              </a:solidFill>
            </a:rPr>
            <a:t>23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2554281" y="6305732"/>
        <a:ext cx="1109513" cy="554756"/>
      </dsp:txXfrm>
    </dsp:sp>
    <dsp:sp modelId="{7B73F000-2E91-4157-9596-0FEE9A4D7A50}">
      <dsp:nvSpPr>
        <dsp:cNvPr id="0" name=""/>
        <dsp:cNvSpPr/>
      </dsp:nvSpPr>
      <dsp:spPr>
        <a:xfrm>
          <a:off x="3881595" y="4730223"/>
          <a:ext cx="1480612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Ltr StudFBerGrp 3/B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3881595" y="4730223"/>
        <a:ext cx="1480612" cy="554756"/>
      </dsp:txXfrm>
    </dsp:sp>
    <dsp:sp modelId="{76911B4C-D70D-4501-9BD7-DE0953EC662F}">
      <dsp:nvSpPr>
        <dsp:cNvPr id="0" name=""/>
        <dsp:cNvSpPr/>
      </dsp:nvSpPr>
      <dsp:spPr>
        <a:xfrm>
          <a:off x="4251748" y="551797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WOW 19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4251748" y="5517977"/>
        <a:ext cx="1109513" cy="554756"/>
      </dsp:txXfrm>
    </dsp:sp>
    <dsp:sp modelId="{767C03EF-134F-44FD-8D81-2D0E5F08669B}">
      <dsp:nvSpPr>
        <dsp:cNvPr id="0" name=""/>
        <dsp:cNvSpPr/>
      </dsp:nvSpPr>
      <dsp:spPr>
        <a:xfrm>
          <a:off x="4251748" y="6305732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WOW 22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4251748" y="6305732"/>
        <a:ext cx="1109513" cy="554756"/>
      </dsp:txXfrm>
    </dsp:sp>
    <dsp:sp modelId="{74FEAA6A-7D0D-4841-91B5-DE0398A09770}">
      <dsp:nvSpPr>
        <dsp:cNvPr id="0" name=""/>
        <dsp:cNvSpPr/>
      </dsp:nvSpPr>
      <dsp:spPr>
        <a:xfrm>
          <a:off x="5595205" y="4730223"/>
          <a:ext cx="1524205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Ltr StudFBerGrp 4/B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5595205" y="4730223"/>
        <a:ext cx="1524205" cy="554756"/>
      </dsp:txXfrm>
    </dsp:sp>
    <dsp:sp modelId="{F7B10F87-C9E1-4073-ACE8-E59429E993F0}">
      <dsp:nvSpPr>
        <dsp:cNvPr id="0" name=""/>
        <dsp:cNvSpPr/>
      </dsp:nvSpPr>
      <dsp:spPr>
        <a:xfrm>
          <a:off x="5976257" y="551797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WOW 20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5976257" y="5517977"/>
        <a:ext cx="1109513" cy="554756"/>
      </dsp:txXfrm>
    </dsp:sp>
    <dsp:sp modelId="{EF8AE5C2-C682-44A3-B8BE-CB63164D8E81}">
      <dsp:nvSpPr>
        <dsp:cNvPr id="0" name=""/>
        <dsp:cNvSpPr/>
      </dsp:nvSpPr>
      <dsp:spPr>
        <a:xfrm>
          <a:off x="5976257" y="6305732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WOW 23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5976257" y="6305732"/>
        <a:ext cx="1109513" cy="554756"/>
      </dsp:txXfrm>
    </dsp:sp>
    <dsp:sp modelId="{5C68CF54-1277-4F0B-9BC3-36569C493305}">
      <dsp:nvSpPr>
        <dsp:cNvPr id="0" name=""/>
        <dsp:cNvSpPr/>
      </dsp:nvSpPr>
      <dsp:spPr>
        <a:xfrm>
          <a:off x="7352409" y="4730223"/>
          <a:ext cx="1474321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Ltr StudFBerGrp 5/B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7352409" y="4730223"/>
        <a:ext cx="1474321" cy="554756"/>
      </dsp:txXfrm>
    </dsp:sp>
    <dsp:sp modelId="{59F5C8C8-B05F-4FA6-BCBA-4C5503F2086B}">
      <dsp:nvSpPr>
        <dsp:cNvPr id="0" name=""/>
        <dsp:cNvSpPr/>
      </dsp:nvSpPr>
      <dsp:spPr>
        <a:xfrm>
          <a:off x="7720989" y="551797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WOW 21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7720989" y="5517977"/>
        <a:ext cx="1109513" cy="554756"/>
      </dsp:txXfrm>
    </dsp:sp>
    <dsp:sp modelId="{85FE82CE-A40B-4D19-9F9B-752540EB5BC7}">
      <dsp:nvSpPr>
        <dsp:cNvPr id="0" name=""/>
        <dsp:cNvSpPr/>
      </dsp:nvSpPr>
      <dsp:spPr>
        <a:xfrm>
          <a:off x="9059728" y="4730223"/>
          <a:ext cx="1517348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Ltr StudFBerGrp 6/B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9059728" y="4730223"/>
        <a:ext cx="1517348" cy="554756"/>
      </dsp:txXfrm>
    </dsp:sp>
    <dsp:sp modelId="{8CB728CB-1AD2-4B49-A7F2-B632DC8DE046}">
      <dsp:nvSpPr>
        <dsp:cNvPr id="0" name=""/>
        <dsp:cNvSpPr/>
      </dsp:nvSpPr>
      <dsp:spPr>
        <a:xfrm>
          <a:off x="9439065" y="551797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HRM 21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9439065" y="5517977"/>
        <a:ext cx="1109513" cy="554756"/>
      </dsp:txXfrm>
    </dsp:sp>
    <dsp:sp modelId="{32DC20BA-A6D6-488C-964A-CCCDE06F98AC}">
      <dsp:nvSpPr>
        <dsp:cNvPr id="0" name=""/>
        <dsp:cNvSpPr/>
      </dsp:nvSpPr>
      <dsp:spPr>
        <a:xfrm>
          <a:off x="9439065" y="6305732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HRM 22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9439065" y="6305732"/>
        <a:ext cx="1109513" cy="554756"/>
      </dsp:txXfrm>
    </dsp:sp>
    <dsp:sp modelId="{C4F12A23-8166-4232-BA27-FFD4333D9183}">
      <dsp:nvSpPr>
        <dsp:cNvPr id="0" name=""/>
        <dsp:cNvSpPr/>
      </dsp:nvSpPr>
      <dsp:spPr>
        <a:xfrm>
          <a:off x="9439065" y="709348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HRM 23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9439065" y="7093487"/>
        <a:ext cx="1109513" cy="554756"/>
      </dsp:txXfrm>
    </dsp:sp>
    <dsp:sp modelId="{ABF5D8F9-7815-4C14-8F01-A2CE51EBCD97}">
      <dsp:nvSpPr>
        <dsp:cNvPr id="0" name=""/>
        <dsp:cNvSpPr/>
      </dsp:nvSpPr>
      <dsp:spPr>
        <a:xfrm>
          <a:off x="10810075" y="4730223"/>
          <a:ext cx="1472313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Ltr StudFBerGrp 7/B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10810075" y="4730223"/>
        <a:ext cx="1472313" cy="554756"/>
      </dsp:txXfrm>
    </dsp:sp>
    <dsp:sp modelId="{C4693B23-202F-4AD4-B6CD-F47DEC662740}">
      <dsp:nvSpPr>
        <dsp:cNvPr id="0" name=""/>
        <dsp:cNvSpPr/>
      </dsp:nvSpPr>
      <dsp:spPr>
        <a:xfrm>
          <a:off x="11178153" y="5517977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MISS </a:t>
          </a:r>
          <a:r>
            <a:rPr lang="de-DE" sz="1600" b="1" kern="1200" dirty="0" smtClean="0">
              <a:solidFill>
                <a:schemeClr val="tx1"/>
              </a:solidFill>
            </a:rPr>
            <a:t>23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11178153" y="5517977"/>
        <a:ext cx="1109513" cy="554756"/>
      </dsp:txXfrm>
    </dsp:sp>
    <dsp:sp modelId="{6E649D50-6716-43BB-B639-09CEC235E6C1}">
      <dsp:nvSpPr>
        <dsp:cNvPr id="0" name=""/>
        <dsp:cNvSpPr/>
      </dsp:nvSpPr>
      <dsp:spPr>
        <a:xfrm>
          <a:off x="11178153" y="6305732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MISS </a:t>
          </a:r>
          <a:r>
            <a:rPr lang="de-DE" sz="1600" b="1" kern="1200" dirty="0" smtClean="0">
              <a:solidFill>
                <a:schemeClr val="tx1"/>
              </a:solidFill>
            </a:rPr>
            <a:t>24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11178153" y="6305732"/>
        <a:ext cx="1109513" cy="554756"/>
      </dsp:txXfrm>
    </dsp:sp>
    <dsp:sp modelId="{CE965205-792D-4AF2-A14F-9BAA5B3B40A7}">
      <dsp:nvSpPr>
        <dsp:cNvPr id="0" name=""/>
        <dsp:cNvSpPr/>
      </dsp:nvSpPr>
      <dsp:spPr>
        <a:xfrm>
          <a:off x="4434732" y="791449"/>
          <a:ext cx="1109513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tx1"/>
              </a:solidFill>
            </a:rPr>
            <a:t>KpFw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4434732" y="791449"/>
        <a:ext cx="1109513" cy="554756"/>
      </dsp:txXfrm>
    </dsp:sp>
    <dsp:sp modelId="{B88E59A3-1528-4D3F-B826-47E32191D7C9}">
      <dsp:nvSpPr>
        <dsp:cNvPr id="0" name=""/>
        <dsp:cNvSpPr/>
      </dsp:nvSpPr>
      <dsp:spPr>
        <a:xfrm>
          <a:off x="3763476" y="1579204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tx1"/>
              </a:solidFill>
            </a:rPr>
            <a:t>GeZi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3763476" y="1579204"/>
        <a:ext cx="1109513" cy="554756"/>
      </dsp:txXfrm>
    </dsp:sp>
    <dsp:sp modelId="{F34F68B6-3F90-4D96-8E10-4FE337E528B5}">
      <dsp:nvSpPr>
        <dsp:cNvPr id="0" name=""/>
        <dsp:cNvSpPr/>
      </dsp:nvSpPr>
      <dsp:spPr>
        <a:xfrm>
          <a:off x="5105987" y="1579204"/>
          <a:ext cx="117567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Schreibkraft </a:t>
          </a:r>
          <a:r>
            <a:rPr lang="de-DE" sz="1600" b="1" kern="1200" dirty="0" err="1" smtClean="0">
              <a:solidFill>
                <a:schemeClr val="tx1"/>
              </a:solidFill>
            </a:rPr>
            <a:t>InnDst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5105987" y="1579204"/>
        <a:ext cx="1175673" cy="554756"/>
      </dsp:txXfrm>
    </dsp:sp>
    <dsp:sp modelId="{C1ED11E0-AF1B-481F-88BE-32A8DFCDA8E9}">
      <dsp:nvSpPr>
        <dsp:cNvPr id="0" name=""/>
        <dsp:cNvSpPr/>
      </dsp:nvSpPr>
      <dsp:spPr>
        <a:xfrm>
          <a:off x="3763476" y="2366959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S4 </a:t>
          </a:r>
          <a:r>
            <a:rPr lang="de-DE" sz="1600" b="1" kern="1200" dirty="0" err="1" smtClean="0">
              <a:solidFill>
                <a:schemeClr val="tx1"/>
              </a:solidFill>
            </a:rPr>
            <a:t>Uffz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3763476" y="2366959"/>
        <a:ext cx="1109513" cy="554756"/>
      </dsp:txXfrm>
    </dsp:sp>
    <dsp:sp modelId="{59E3CDB3-460E-4262-84FB-120C29D26C0B}">
      <dsp:nvSpPr>
        <dsp:cNvPr id="0" name=""/>
        <dsp:cNvSpPr/>
      </dsp:nvSpPr>
      <dsp:spPr>
        <a:xfrm>
          <a:off x="7185915" y="791449"/>
          <a:ext cx="1109513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tx1"/>
              </a:solidFill>
            </a:rPr>
            <a:t>PersOffz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7185915" y="791449"/>
        <a:ext cx="1109513" cy="554756"/>
      </dsp:txXfrm>
    </dsp:sp>
    <dsp:sp modelId="{E111BE4E-D786-4AFB-B800-6E9E7E786A92}">
      <dsp:nvSpPr>
        <dsp:cNvPr id="0" name=""/>
        <dsp:cNvSpPr/>
      </dsp:nvSpPr>
      <dsp:spPr>
        <a:xfrm>
          <a:off x="6514659" y="1579204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PersFw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6514659" y="1579204"/>
        <a:ext cx="1109513" cy="554756"/>
      </dsp:txXfrm>
    </dsp:sp>
    <dsp:sp modelId="{CD0CD67B-391F-40A7-BE32-E2551AC23E85}">
      <dsp:nvSpPr>
        <dsp:cNvPr id="0" name=""/>
        <dsp:cNvSpPr/>
      </dsp:nvSpPr>
      <dsp:spPr>
        <a:xfrm>
          <a:off x="7857171" y="1579204"/>
          <a:ext cx="1162936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PersUffz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7857171" y="1579204"/>
        <a:ext cx="1162936" cy="554756"/>
      </dsp:txXfrm>
    </dsp:sp>
    <dsp:sp modelId="{87AD35E5-9B22-466F-8A03-1C1DCE7EA898}">
      <dsp:nvSpPr>
        <dsp:cNvPr id="0" name=""/>
        <dsp:cNvSpPr/>
      </dsp:nvSpPr>
      <dsp:spPr>
        <a:xfrm>
          <a:off x="6514659" y="2366959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PersUffz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6514659" y="2366959"/>
        <a:ext cx="1109513" cy="554756"/>
      </dsp:txXfrm>
    </dsp:sp>
    <dsp:sp modelId="{237F42E2-790C-4FCF-9791-9EAADCCD50CA}">
      <dsp:nvSpPr>
        <dsp:cNvPr id="0" name=""/>
        <dsp:cNvSpPr/>
      </dsp:nvSpPr>
      <dsp:spPr>
        <a:xfrm>
          <a:off x="7857171" y="2366959"/>
          <a:ext cx="1184450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Schreibkraft Pers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7857171" y="2366959"/>
        <a:ext cx="1184450" cy="554756"/>
      </dsp:txXfrm>
    </dsp:sp>
    <dsp:sp modelId="{DB6D55EC-0A6C-441D-9A1B-5F3FDFA4E221}">
      <dsp:nvSpPr>
        <dsp:cNvPr id="0" name=""/>
        <dsp:cNvSpPr/>
      </dsp:nvSpPr>
      <dsp:spPr>
        <a:xfrm>
          <a:off x="4434732" y="3154713"/>
          <a:ext cx="1109513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OrgFw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4434732" y="3154713"/>
        <a:ext cx="1109513" cy="554756"/>
      </dsp:txXfrm>
    </dsp:sp>
    <dsp:sp modelId="{656C9551-4459-44AA-864E-F07F09BC0A26}">
      <dsp:nvSpPr>
        <dsp:cNvPr id="0" name=""/>
        <dsp:cNvSpPr/>
      </dsp:nvSpPr>
      <dsp:spPr>
        <a:xfrm>
          <a:off x="3763476" y="3942468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OrgUffz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3763476" y="3942468"/>
        <a:ext cx="1109513" cy="554756"/>
      </dsp:txXfrm>
    </dsp:sp>
    <dsp:sp modelId="{B2B19EB6-3100-4466-85A2-8207F6854493}">
      <dsp:nvSpPr>
        <dsp:cNvPr id="0" name=""/>
        <dsp:cNvSpPr/>
      </dsp:nvSpPr>
      <dsp:spPr>
        <a:xfrm>
          <a:off x="5105987" y="3942468"/>
          <a:ext cx="1109513" cy="554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OrgUffz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5105987" y="3942468"/>
        <a:ext cx="1109513" cy="554756"/>
      </dsp:txXfrm>
    </dsp:sp>
    <dsp:sp modelId="{B3BC0D58-073B-48EF-B7F8-D6801BB8D3C0}">
      <dsp:nvSpPr>
        <dsp:cNvPr id="0" name=""/>
        <dsp:cNvSpPr/>
      </dsp:nvSpPr>
      <dsp:spPr>
        <a:xfrm>
          <a:off x="6514659" y="3154713"/>
          <a:ext cx="1109513" cy="55475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tx1"/>
              </a:solidFill>
            </a:rPr>
            <a:t>MilNw</a:t>
          </a:r>
          <a:r>
            <a:rPr lang="de-DE" sz="1600" b="1" kern="1200" dirty="0" smtClean="0">
              <a:solidFill>
                <a:schemeClr val="tx1"/>
              </a:solidFill>
            </a:rPr>
            <a:t> </a:t>
          </a:r>
          <a:r>
            <a:rPr lang="de-DE" sz="1600" b="1" kern="1200" dirty="0" err="1" smtClean="0">
              <a:solidFill>
                <a:schemeClr val="tx1"/>
              </a:solidFill>
            </a:rPr>
            <a:t>Fw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6514659" y="3154713"/>
        <a:ext cx="1109513" cy="554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53EE01A-6488-3444-BDED-29FC2E55B0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2AA3FF-F9D9-D145-B1FD-EEB6BA4965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58BEC-62F2-7F46-BB0D-9E0A889770D2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3FB6C4-73A0-9E41-86EB-76A00C51C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925DE3-01D3-9045-8CC9-714BAFF4D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C3861-4A47-C24B-8A57-61E1B24068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05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EE5-9893-944D-8235-456AE6C7C045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4CBD-E6EA-4A43-99C8-C107F23DE0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86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1pPr>
    <a:lvl2pPr marL="716828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2pPr>
    <a:lvl3pPr marL="1433655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3pPr>
    <a:lvl4pPr marL="2150484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4pPr>
    <a:lvl5pPr marL="2867311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5pPr>
    <a:lvl6pPr marL="3584138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6pPr>
    <a:lvl7pPr marL="4300966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7pPr>
    <a:lvl8pPr marL="5017793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8pPr>
    <a:lvl9pPr marL="5734621" algn="l" defTabSz="1433655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42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Personal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7356" y="9241159"/>
            <a:ext cx="5750638" cy="34914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3987" y="9241159"/>
            <a:ext cx="3168396" cy="34914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774" y="214018"/>
            <a:ext cx="1087788" cy="8192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208EE5C-43DB-44F2-865F-BE7AE1947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4734" y="214018"/>
            <a:ext cx="683540" cy="8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053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698709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26" y="4809506"/>
            <a:ext cx="11041380" cy="314045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42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Personal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7356" y="9241159"/>
            <a:ext cx="5750638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3987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BCC1F9B-8910-4EEA-976A-3DBBE176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774" y="214018"/>
            <a:ext cx="1087788" cy="819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C2CE190-8F58-4922-8EC2-81FA4360C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4734" y="214018"/>
            <a:ext cx="683540" cy="8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612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42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Personal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7356" y="9241159"/>
            <a:ext cx="5750638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3987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87103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F1780E6-C007-B242-9034-69EBF6B0A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85" b="4057"/>
          <a:stretch/>
        </p:blipFill>
        <p:spPr>
          <a:xfrm>
            <a:off x="3" y="1"/>
            <a:ext cx="12801599" cy="926634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42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Personal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7356" y="9241159"/>
            <a:ext cx="5750638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3987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676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67327" y="2804546"/>
            <a:ext cx="4032000" cy="6029152"/>
          </a:xfrm>
        </p:spPr>
        <p:txBody>
          <a:bodyPr>
            <a:noAutofit/>
          </a:bodyPr>
          <a:lstStyle>
            <a:lvl1pPr marL="151200" indent="-151200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273" y="1875789"/>
            <a:ext cx="9072000" cy="873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1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274" y="0"/>
            <a:ext cx="11997055" cy="12768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3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500588F-41F5-FB4F-83EE-473FF8FEBC1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02275" y="2785533"/>
            <a:ext cx="7558722" cy="6048164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42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Personal</a:t>
            </a:r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7356" y="9241159"/>
            <a:ext cx="5750638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3987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1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67327" y="2804546"/>
            <a:ext cx="4032000" cy="6029152"/>
          </a:xfrm>
        </p:spPr>
        <p:txBody>
          <a:bodyPr>
            <a:noAutofit/>
          </a:bodyPr>
          <a:lstStyle>
            <a:lvl1pPr marL="151200" indent="-151200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273" y="1875789"/>
            <a:ext cx="9072000" cy="873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1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274" y="0"/>
            <a:ext cx="11997055" cy="12768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3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CA21C0A4-2921-F14C-A83C-320D0FC3404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02273" y="2803314"/>
            <a:ext cx="7560000" cy="6030384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42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Personal</a:t>
            </a:r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7356" y="9241159"/>
            <a:ext cx="5750638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3987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1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726" y="1858091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748B1C6-B46F-324B-89B7-C463650BB960}"/>
              </a:ext>
            </a:extLst>
          </p:cNvPr>
          <p:cNvSpPr/>
          <p:nvPr userDrawn="1"/>
        </p:nvSpPr>
        <p:spPr>
          <a:xfrm>
            <a:off x="0" y="9265200"/>
            <a:ext cx="12801600" cy="3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964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B21C0E-B258-C342-9000-E6239B3E0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9985" b="69560"/>
          <a:stretch/>
        </p:blipFill>
        <p:spPr>
          <a:xfrm>
            <a:off x="3" y="0"/>
            <a:ext cx="12801599" cy="127547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4842" y="9241159"/>
            <a:ext cx="3168396" cy="349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Personal</a:t>
            </a:r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7356" y="9241159"/>
            <a:ext cx="5750638" cy="34914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3987" y="9241159"/>
            <a:ext cx="3168396" cy="34914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Picture 11" descr="uni_bwm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2" y="213221"/>
            <a:ext cx="4458351" cy="8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75" r:id="rId4"/>
    <p:sldLayoutId id="2147483680" r:id="rId5"/>
    <p:sldLayoutId id="2147483683" r:id="rId6"/>
  </p:sldLayoutIdLst>
  <p:hf hdr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4032" userDrawn="1">
          <p15:clr>
            <a:srgbClr val="F26B43"/>
          </p15:clr>
        </p15:guide>
        <p15:guide id="3" pos="253" userDrawn="1">
          <p15:clr>
            <a:srgbClr val="F26B43"/>
          </p15:clr>
        </p15:guide>
        <p15:guide id="4" pos="7811" userDrawn="1">
          <p15:clr>
            <a:srgbClr val="F26B43"/>
          </p15:clr>
        </p15:guide>
        <p15:guide id="5" orient="horz" pos="5837" userDrawn="1">
          <p15:clr>
            <a:srgbClr val="F26B43"/>
          </p15:clr>
        </p15:guide>
        <p15:guide id="6" orient="horz" pos="1182" userDrawn="1">
          <p15:clr>
            <a:srgbClr val="F26B43"/>
          </p15:clr>
        </p15:guide>
        <p15:guide id="7" orient="horz" pos="5565" userDrawn="1">
          <p15:clr>
            <a:srgbClr val="F26B43"/>
          </p15:clr>
        </p15:guide>
        <p15:guide id="8" pos="5968" userDrawn="1">
          <p15:clr>
            <a:srgbClr val="F26B43"/>
          </p15:clr>
        </p15:guide>
        <p15:guide id="9" orient="horz" pos="801" userDrawn="1">
          <p15:clr>
            <a:srgbClr val="F26B43"/>
          </p15:clr>
        </p15:guide>
        <p15:guide id="10" orient="horz" pos="17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5DCC60B5-7F37-4188-8990-DCAF8AD5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4842" y="9241159"/>
            <a:ext cx="3168396" cy="349140"/>
          </a:xfrm>
        </p:spPr>
        <p:txBody>
          <a:bodyPr/>
          <a:lstStyle/>
          <a:p>
            <a:r>
              <a:rPr lang="de-DE"/>
              <a:t>Personal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F56F70-8676-49A4-BEB6-B9ADCFBD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987" y="9241159"/>
            <a:ext cx="3168396" cy="349140"/>
          </a:xfrm>
        </p:spPr>
        <p:txBody>
          <a:bodyPr/>
          <a:lstStyle/>
          <a:p>
            <a:fld id="{2C03746F-B42A-474D-94FA-02D6826DE614}" type="slidenum">
              <a:rPr lang="de-DE" smtClean="0"/>
              <a:pPr/>
              <a:t>1</a:t>
            </a:fld>
            <a:endParaRPr lang="de-DE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1D08E7D-0915-4F3C-B80C-4C136A40A50E}"/>
              </a:ext>
            </a:extLst>
          </p:cNvPr>
          <p:cNvGraphicFramePr/>
          <p:nvPr>
            <p:extLst/>
          </p:nvPr>
        </p:nvGraphicFramePr>
        <p:xfrm>
          <a:off x="10698480" y="8975793"/>
          <a:ext cx="1372057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163870" y="350602"/>
            <a:ext cx="545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</a:rPr>
              <a:t>Gliederung </a:t>
            </a:r>
            <a:r>
              <a:rPr lang="de-DE" sz="4000" b="1" dirty="0" smtClean="0">
                <a:solidFill>
                  <a:schemeClr val="bg1"/>
                </a:solidFill>
              </a:rPr>
              <a:t>StudFBer B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513401225"/>
              </p:ext>
            </p:extLst>
          </p:nvPr>
        </p:nvGraphicFramePr>
        <p:xfrm>
          <a:off x="0" y="1323854"/>
          <a:ext cx="12801600" cy="765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0241403"/>
      </p:ext>
    </p:extLst>
  </p:cSld>
  <p:clrMapOvr>
    <a:masterClrMapping/>
  </p:clrMapOvr>
</p:sld>
</file>

<file path=ppt/theme/theme1.xml><?xml version="1.0" encoding="utf-8"?>
<a:theme xmlns:a="http://schemas.openxmlformats.org/drawingml/2006/main" name="Bundesweh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</Words>
  <Application>Microsoft Office PowerPoint</Application>
  <PresentationFormat>A3-Papier (297 x 420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Bundeswehr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Steffen Norbert Klar</dc:creator>
  <cp:lastModifiedBy>Simon Pabsch</cp:lastModifiedBy>
  <cp:revision>386</cp:revision>
  <cp:lastPrinted>2023-01-19T15:05:39Z</cp:lastPrinted>
  <dcterms:created xsi:type="dcterms:W3CDTF">2019-03-26T10:14:18Z</dcterms:created>
  <dcterms:modified xsi:type="dcterms:W3CDTF">2024-03-13T07:27:05Z</dcterms:modified>
</cp:coreProperties>
</file>